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60" r:id="rId5"/>
  </p:sldMasterIdLst>
  <p:notesMasterIdLst>
    <p:notesMasterId r:id="rId24"/>
  </p:notesMasterIdLst>
  <p:handoutMasterIdLst>
    <p:handoutMasterId r:id="rId25"/>
  </p:handout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</p:sldIdLst>
  <p:sldSz cx="12192000" cy="6858000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  <p15:guide id="3" pos="4505" userDrawn="1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57A0"/>
    <a:srgbClr val="00A0DC"/>
    <a:srgbClr val="143048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4344" autoAdjust="0"/>
    <p:restoredTop sz="96727" autoAdjust="0"/>
  </p:normalViewPr>
  <p:slideViewPr>
    <p:cSldViewPr>
      <p:cViewPr>
        <p:scale>
          <a:sx n="80" d="100"/>
          <a:sy n="80" d="100"/>
        </p:scale>
        <p:origin x="-372" y="-414"/>
      </p:cViewPr>
      <p:guideLst>
        <p:guide orient="horz" pos="2160"/>
        <p:guide pos="3840"/>
        <p:guide pos="4505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1302"/>
    </p:cViewPr>
  </p:sorterViewPr>
  <p:notesViewPr>
    <p:cSldViewPr>
      <p:cViewPr varScale="1">
        <p:scale>
          <a:sx n="61" d="100"/>
          <a:sy n="61" d="100"/>
        </p:scale>
        <p:origin x="-1632" y="-8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notesMaster" Target="notesMasters/notesMaster1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theme" Target="theme/theme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en-US" smtClean="0"/>
              <a:t>3/9/2015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962D3E2-7448-4118-9D0D-7F4B8E65A0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8104908"/>
      </p:ext>
    </p:extLst>
  </p:cSld>
  <p:clrMap bg1="lt1" tx1="dk1" bg2="lt2" tx2="dk2" accent1="accent1" accent2="accent2" accent3="accent3" accent4="accent4" accent5="accent5" accent6="accent6" hlink="hlink" folHlink="folHlink"/>
  <p:hf hd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en-US" smtClean="0"/>
              <a:t>3/9/2015</a:t>
            </a:r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E4A507E-BB74-4032-9A1B-68F4FD528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6557383"/>
      </p:ext>
    </p:extLst>
  </p:cSld>
  <p:clrMap bg1="lt1" tx1="dk1" bg2="lt2" tx2="dk2" accent1="accent1" accent2="accent2" accent3="accent3" accent4="accent4" accent5="accent5" accent6="accent6" hlink="hlink" folHlink="folHlink"/>
  <p:hf hd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355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en-GB" altLang="en-US" smtClean="0"/>
              <a:t>SV</a:t>
            </a:r>
          </a:p>
        </p:txBody>
      </p:sp>
      <p:sp>
        <p:nvSpPr>
          <p:cNvPr id="10244" name="Date Placeholder 3"/>
          <p:cNvSpPr>
            <a:spLocks noGrp="1"/>
          </p:cNvSpPr>
          <p:nvPr>
            <p:ph type="dt" sz="quarter" idx="1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tlCol="0"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r>
              <a:rPr lang="en-US" altLang="en-US" smtClean="0">
                <a:cs typeface="+mn-cs"/>
              </a:rPr>
              <a:t>3/9/2015</a:t>
            </a:r>
          </a:p>
        </p:txBody>
      </p:sp>
      <p:sp>
        <p:nvSpPr>
          <p:cNvPr id="23557" name="Footer Placeholder 4"/>
          <p:cNvSpPr>
            <a:spLocks noGrp="1"/>
          </p:cNvSpPr>
          <p:nvPr>
            <p:ph type="ftr" sz="quarter" idx="4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23558" name="Slide Number Placeholder 5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</a:pPr>
            <a:fld id="{9F59AA0F-A65B-47A0-B562-DD33360D762D}" type="slidenum">
              <a:rPr lang="en-US" altLang="en-US"/>
              <a:pPr>
                <a:spcBef>
                  <a:spcPct val="0"/>
                </a:spcBef>
              </a:pPr>
              <a:t>2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altLang="en-US" smtClean="0"/>
          </a:p>
        </p:txBody>
      </p:sp>
      <p:sp>
        <p:nvSpPr>
          <p:cNvPr id="2458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36600" indent="-282575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33475" indent="-225425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587500" indent="-225425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41525" indent="-225425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498725" indent="-225425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55925" indent="-225425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13125" indent="-225425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70325" indent="-225425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</a:pPr>
            <a:fld id="{43E44F3C-1F42-4D36-9473-33022D1B3869}" type="slidenum">
              <a:rPr lang="en-GB" altLang="en-US">
                <a:latin typeface="Lucida Sans Unicode" pitchFamily="34" charset="0"/>
              </a:rPr>
              <a:pPr>
                <a:spcBef>
                  <a:spcPct val="0"/>
                </a:spcBef>
              </a:pPr>
              <a:t>3</a:t>
            </a:fld>
            <a:endParaRPr lang="en-GB" altLang="en-US">
              <a:latin typeface="Lucida Sans Unicode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560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  <p:sp>
        <p:nvSpPr>
          <p:cNvPr id="2560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fld id="{6C72B292-5577-47A5-B8BE-D8719B4C9896}" type="slidenum">
              <a:rPr lang="en-GB" altLang="en-US"/>
              <a:pPr/>
              <a:t>18</a:t>
            </a:fld>
            <a:endParaRPr lang="en-GB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5" name="Boeing 12 column grid" hidden="1"/>
          <p:cNvGrpSpPr/>
          <p:nvPr userDrawn="1"/>
        </p:nvGrpSpPr>
        <p:grpSpPr>
          <a:xfrm>
            <a:off x="-1590" y="-6713"/>
            <a:ext cx="12192015" cy="6858000"/>
            <a:chOff x="-3" y="0"/>
            <a:chExt cx="9144011" cy="6858000"/>
          </a:xfrm>
        </p:grpSpPr>
        <p:sp>
          <p:nvSpPr>
            <p:cNvPr id="123" name="Freeform 2"/>
            <p:cNvSpPr>
              <a:spLocks/>
            </p:cNvSpPr>
            <p:nvPr/>
          </p:nvSpPr>
          <p:spPr bwMode="auto">
            <a:xfrm>
              <a:off x="467170" y="6638306"/>
              <a:ext cx="8497925" cy="10640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84"/>
                </a:cxn>
                <a:cxn ang="0">
                  <a:pos x="779" y="284"/>
                </a:cxn>
                <a:cxn ang="0">
                  <a:pos x="779" y="0"/>
                </a:cxn>
              </a:cxnLst>
              <a:rect l="0" t="0" r="r" b="b"/>
              <a:pathLst>
                <a:path w="779" h="284">
                  <a:moveTo>
                    <a:pt x="0" y="0"/>
                  </a:moveTo>
                  <a:lnTo>
                    <a:pt x="0" y="284"/>
                  </a:lnTo>
                  <a:lnTo>
                    <a:pt x="779" y="284"/>
                  </a:lnTo>
                  <a:lnTo>
                    <a:pt x="779" y="0"/>
                  </a:lnTo>
                </a:path>
              </a:pathLst>
            </a:custGeom>
            <a:noFill/>
            <a:ln w="6350">
              <a:solidFill>
                <a:schemeClr val="accent1">
                  <a:lumMod val="50000"/>
                  <a:alpha val="47000"/>
                </a:scheme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dirty="0">
                <a:solidFill>
                  <a:srgbClr val="FFFFFF"/>
                </a:solidFill>
              </a:endParaRPr>
            </a:p>
          </p:txBody>
        </p:sp>
        <p:cxnSp>
          <p:nvCxnSpPr>
            <p:cNvPr id="124" name="Straight Connector 123"/>
            <p:cNvCxnSpPr/>
            <p:nvPr/>
          </p:nvCxnSpPr>
          <p:spPr>
            <a:xfrm>
              <a:off x="0" y="2178281"/>
              <a:ext cx="9144000" cy="0"/>
            </a:xfrm>
            <a:prstGeom prst="line">
              <a:avLst/>
            </a:prstGeom>
            <a:noFill/>
            <a:ln w="6350">
              <a:solidFill>
                <a:schemeClr val="accent1">
                  <a:lumMod val="50000"/>
                  <a:alpha val="47000"/>
                </a:scheme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125" name="Straight Connector 124"/>
            <p:cNvCxnSpPr/>
            <p:nvPr/>
          </p:nvCxnSpPr>
          <p:spPr>
            <a:xfrm>
              <a:off x="0" y="2391170"/>
              <a:ext cx="9144000" cy="0"/>
            </a:xfrm>
            <a:prstGeom prst="line">
              <a:avLst/>
            </a:prstGeom>
            <a:noFill/>
            <a:ln w="6350">
              <a:solidFill>
                <a:schemeClr val="accent1">
                  <a:lumMod val="50000"/>
                  <a:alpha val="47000"/>
                </a:scheme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126" name="Straight Connector 125"/>
            <p:cNvCxnSpPr/>
            <p:nvPr userDrawn="1"/>
          </p:nvCxnSpPr>
          <p:spPr>
            <a:xfrm>
              <a:off x="0" y="4463773"/>
              <a:ext cx="9144000" cy="0"/>
            </a:xfrm>
            <a:prstGeom prst="line">
              <a:avLst/>
            </a:prstGeom>
            <a:noFill/>
            <a:ln w="6350">
              <a:solidFill>
                <a:schemeClr val="accent1">
                  <a:lumMod val="50000"/>
                  <a:alpha val="47000"/>
                </a:scheme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127" name="Straight Connector 126"/>
            <p:cNvCxnSpPr/>
            <p:nvPr userDrawn="1"/>
          </p:nvCxnSpPr>
          <p:spPr>
            <a:xfrm>
              <a:off x="0" y="4680061"/>
              <a:ext cx="9144000" cy="0"/>
            </a:xfrm>
            <a:prstGeom prst="line">
              <a:avLst/>
            </a:prstGeom>
            <a:noFill/>
            <a:ln w="6350">
              <a:solidFill>
                <a:schemeClr val="accent1">
                  <a:lumMod val="50000"/>
                  <a:alpha val="47000"/>
                </a:scheme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128" name="Rectangle 127"/>
            <p:cNvSpPr/>
            <p:nvPr/>
          </p:nvSpPr>
          <p:spPr>
            <a:xfrm>
              <a:off x="465826" y="456356"/>
              <a:ext cx="8220974" cy="5944444"/>
            </a:xfrm>
            <a:prstGeom prst="rect">
              <a:avLst/>
            </a:prstGeom>
            <a:noFill/>
            <a:ln w="6350">
              <a:solidFill>
                <a:schemeClr val="accent1">
                  <a:lumMod val="50000"/>
                  <a:alpha val="47000"/>
                </a:schemeClr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dirty="0">
                <a:solidFill>
                  <a:srgbClr val="FFFFFF"/>
                </a:solidFill>
              </a:endParaRPr>
            </a:p>
          </p:txBody>
        </p:sp>
        <p:cxnSp>
          <p:nvCxnSpPr>
            <p:cNvPr id="129" name="Straight Connector 128"/>
            <p:cNvCxnSpPr/>
            <p:nvPr/>
          </p:nvCxnSpPr>
          <p:spPr>
            <a:xfrm>
              <a:off x="-3" y="2284726"/>
              <a:ext cx="9143998" cy="0"/>
            </a:xfrm>
            <a:prstGeom prst="line">
              <a:avLst/>
            </a:prstGeom>
            <a:noFill/>
            <a:ln w="19050">
              <a:solidFill>
                <a:schemeClr val="accent1">
                  <a:lumMod val="50000"/>
                  <a:alpha val="47000"/>
                </a:scheme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130" name="Straight Connector 129"/>
            <p:cNvCxnSpPr/>
            <p:nvPr/>
          </p:nvCxnSpPr>
          <p:spPr>
            <a:xfrm>
              <a:off x="380" y="3429000"/>
              <a:ext cx="9143628" cy="7005"/>
            </a:xfrm>
            <a:prstGeom prst="line">
              <a:avLst/>
            </a:prstGeom>
            <a:noFill/>
            <a:ln w="6350">
              <a:solidFill>
                <a:schemeClr val="accent1">
                  <a:lumMod val="50000"/>
                  <a:alpha val="47000"/>
                </a:schemeClr>
              </a:solidFill>
              <a:prstDash val="lgDash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131" name="Straight Connector 130"/>
            <p:cNvCxnSpPr/>
            <p:nvPr/>
          </p:nvCxnSpPr>
          <p:spPr>
            <a:xfrm>
              <a:off x="-3" y="4572000"/>
              <a:ext cx="9143998" cy="0"/>
            </a:xfrm>
            <a:prstGeom prst="line">
              <a:avLst/>
            </a:prstGeom>
            <a:noFill/>
            <a:ln w="19050">
              <a:solidFill>
                <a:schemeClr val="accent1">
                  <a:lumMod val="50000"/>
                  <a:alpha val="47000"/>
                </a:scheme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132" name="Straight Connector 131"/>
            <p:cNvCxnSpPr/>
            <p:nvPr/>
          </p:nvCxnSpPr>
          <p:spPr>
            <a:xfrm>
              <a:off x="4570813" y="0"/>
              <a:ext cx="0" cy="6858000"/>
            </a:xfrm>
            <a:prstGeom prst="line">
              <a:avLst/>
            </a:prstGeom>
            <a:noFill/>
            <a:ln w="6350">
              <a:solidFill>
                <a:schemeClr val="accent1">
                  <a:lumMod val="50000"/>
                  <a:alpha val="47000"/>
                </a:schemeClr>
              </a:solidFill>
              <a:prstDash val="lgDash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grpSp>
          <p:nvGrpSpPr>
            <p:cNvPr id="133" name="Group 37"/>
            <p:cNvGrpSpPr/>
            <p:nvPr/>
          </p:nvGrpSpPr>
          <p:grpSpPr>
            <a:xfrm>
              <a:off x="1001322" y="0"/>
              <a:ext cx="7134890" cy="6858000"/>
              <a:chOff x="595620" y="0"/>
              <a:chExt cx="7935974" cy="5943600"/>
            </a:xfrm>
          </p:grpSpPr>
          <p:cxnSp>
            <p:nvCxnSpPr>
              <p:cNvPr id="151" name="Straight Connector 20"/>
              <p:cNvCxnSpPr/>
              <p:nvPr/>
            </p:nvCxnSpPr>
            <p:spPr>
              <a:xfrm>
                <a:off x="595620" y="0"/>
                <a:ext cx="0" cy="5943600"/>
              </a:xfrm>
              <a:prstGeom prst="line">
                <a:avLst/>
              </a:prstGeom>
              <a:noFill/>
              <a:ln w="6350">
                <a:solidFill>
                  <a:schemeClr val="accent1">
                    <a:lumMod val="50000"/>
                    <a:alpha val="47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152" name="Straight Connector 15"/>
              <p:cNvCxnSpPr/>
              <p:nvPr/>
            </p:nvCxnSpPr>
            <p:spPr>
              <a:xfrm>
                <a:off x="766333" y="0"/>
                <a:ext cx="0" cy="5943600"/>
              </a:xfrm>
              <a:prstGeom prst="line">
                <a:avLst/>
              </a:prstGeom>
              <a:noFill/>
              <a:ln w="6350">
                <a:solidFill>
                  <a:schemeClr val="accent1">
                    <a:lumMod val="50000"/>
                    <a:alpha val="47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153" name="Straight Connector 152"/>
              <p:cNvCxnSpPr/>
              <p:nvPr/>
            </p:nvCxnSpPr>
            <p:spPr>
              <a:xfrm>
                <a:off x="1373053" y="0"/>
                <a:ext cx="0" cy="5943600"/>
              </a:xfrm>
              <a:prstGeom prst="line">
                <a:avLst/>
              </a:prstGeom>
              <a:noFill/>
              <a:ln w="6350">
                <a:solidFill>
                  <a:schemeClr val="accent1">
                    <a:lumMod val="50000"/>
                    <a:alpha val="47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154" name="Straight Connector 153"/>
              <p:cNvCxnSpPr/>
              <p:nvPr/>
            </p:nvCxnSpPr>
            <p:spPr>
              <a:xfrm>
                <a:off x="2321102" y="0"/>
                <a:ext cx="0" cy="5943600"/>
              </a:xfrm>
              <a:prstGeom prst="line">
                <a:avLst/>
              </a:prstGeom>
              <a:noFill/>
              <a:ln w="6350">
                <a:solidFill>
                  <a:schemeClr val="accent1">
                    <a:lumMod val="50000"/>
                    <a:alpha val="47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155" name="Straight Connector 154"/>
              <p:cNvCxnSpPr/>
              <p:nvPr/>
            </p:nvCxnSpPr>
            <p:spPr>
              <a:xfrm>
                <a:off x="3703236" y="0"/>
                <a:ext cx="0" cy="5943600"/>
              </a:xfrm>
              <a:prstGeom prst="line">
                <a:avLst/>
              </a:prstGeom>
              <a:noFill/>
              <a:ln w="6350">
                <a:solidFill>
                  <a:schemeClr val="accent1">
                    <a:lumMod val="50000"/>
                    <a:alpha val="47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156" name="Straight Connector 155"/>
              <p:cNvCxnSpPr/>
              <p:nvPr/>
            </p:nvCxnSpPr>
            <p:spPr>
              <a:xfrm>
                <a:off x="4480933" y="0"/>
                <a:ext cx="0" cy="5943600"/>
              </a:xfrm>
              <a:prstGeom prst="line">
                <a:avLst/>
              </a:prstGeom>
              <a:noFill/>
              <a:ln w="6350">
                <a:solidFill>
                  <a:schemeClr val="accent1">
                    <a:lumMod val="50000"/>
                    <a:alpha val="47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157" name="Straight Connector 156"/>
              <p:cNvCxnSpPr/>
              <p:nvPr/>
            </p:nvCxnSpPr>
            <p:spPr>
              <a:xfrm>
                <a:off x="4644527" y="0"/>
                <a:ext cx="0" cy="5943600"/>
              </a:xfrm>
              <a:prstGeom prst="line">
                <a:avLst/>
              </a:prstGeom>
              <a:noFill/>
              <a:ln w="6350">
                <a:solidFill>
                  <a:schemeClr val="accent1">
                    <a:lumMod val="50000"/>
                    <a:alpha val="47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158" name="Straight Connector 157"/>
              <p:cNvCxnSpPr/>
              <p:nvPr/>
            </p:nvCxnSpPr>
            <p:spPr>
              <a:xfrm>
                <a:off x="5257022" y="0"/>
                <a:ext cx="0" cy="5943600"/>
              </a:xfrm>
              <a:prstGeom prst="line">
                <a:avLst/>
              </a:prstGeom>
              <a:noFill/>
              <a:ln w="6350">
                <a:solidFill>
                  <a:schemeClr val="accent1">
                    <a:lumMod val="50000"/>
                    <a:alpha val="47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159" name="Straight Connector 158"/>
              <p:cNvCxnSpPr/>
              <p:nvPr/>
            </p:nvCxnSpPr>
            <p:spPr>
              <a:xfrm>
                <a:off x="5420405" y="0"/>
                <a:ext cx="0" cy="5943600"/>
              </a:xfrm>
              <a:prstGeom prst="line">
                <a:avLst/>
              </a:prstGeom>
              <a:noFill/>
              <a:ln w="6350">
                <a:solidFill>
                  <a:schemeClr val="accent1">
                    <a:lumMod val="50000"/>
                    <a:alpha val="47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160" name="Straight Connector 159"/>
              <p:cNvCxnSpPr/>
              <p:nvPr/>
            </p:nvCxnSpPr>
            <p:spPr>
              <a:xfrm>
                <a:off x="6026204" y="0"/>
                <a:ext cx="0" cy="5943600"/>
              </a:xfrm>
              <a:prstGeom prst="line">
                <a:avLst/>
              </a:prstGeom>
              <a:noFill/>
              <a:ln w="6350">
                <a:solidFill>
                  <a:schemeClr val="accent1">
                    <a:lumMod val="50000"/>
                    <a:alpha val="47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161" name="Straight Connector 160"/>
              <p:cNvCxnSpPr/>
              <p:nvPr userDrawn="1"/>
            </p:nvCxnSpPr>
            <p:spPr>
              <a:xfrm>
                <a:off x="1542111" y="0"/>
                <a:ext cx="0" cy="5943600"/>
              </a:xfrm>
              <a:prstGeom prst="line">
                <a:avLst/>
              </a:prstGeom>
              <a:noFill/>
              <a:ln w="6350">
                <a:solidFill>
                  <a:schemeClr val="accent1">
                    <a:lumMod val="50000"/>
                    <a:alpha val="47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162" name="Straight Connector 161"/>
              <p:cNvCxnSpPr/>
              <p:nvPr userDrawn="1"/>
            </p:nvCxnSpPr>
            <p:spPr>
              <a:xfrm>
                <a:off x="2135402" y="0"/>
                <a:ext cx="0" cy="5943600"/>
              </a:xfrm>
              <a:prstGeom prst="line">
                <a:avLst/>
              </a:prstGeom>
              <a:noFill/>
              <a:ln w="6350">
                <a:solidFill>
                  <a:schemeClr val="accent1">
                    <a:lumMod val="50000"/>
                    <a:alpha val="47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163" name="Straight Connector 162"/>
              <p:cNvCxnSpPr/>
              <p:nvPr userDrawn="1"/>
            </p:nvCxnSpPr>
            <p:spPr>
              <a:xfrm>
                <a:off x="3097447" y="0"/>
                <a:ext cx="0" cy="5943600"/>
              </a:xfrm>
              <a:prstGeom prst="line">
                <a:avLst/>
              </a:prstGeom>
              <a:noFill/>
              <a:ln w="6350">
                <a:solidFill>
                  <a:schemeClr val="accent1">
                    <a:lumMod val="50000"/>
                    <a:alpha val="47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164" name="Straight Connector 163"/>
              <p:cNvCxnSpPr/>
              <p:nvPr userDrawn="1"/>
            </p:nvCxnSpPr>
            <p:spPr>
              <a:xfrm>
                <a:off x="2925808" y="0"/>
                <a:ext cx="0" cy="5943600"/>
              </a:xfrm>
              <a:prstGeom prst="line">
                <a:avLst/>
              </a:prstGeom>
              <a:noFill/>
              <a:ln w="6350">
                <a:solidFill>
                  <a:schemeClr val="accent1">
                    <a:lumMod val="50000"/>
                    <a:alpha val="47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165" name="Straight Connector 164"/>
              <p:cNvCxnSpPr/>
              <p:nvPr userDrawn="1"/>
            </p:nvCxnSpPr>
            <p:spPr>
              <a:xfrm>
                <a:off x="3867350" y="0"/>
                <a:ext cx="0" cy="5943600"/>
              </a:xfrm>
              <a:prstGeom prst="line">
                <a:avLst/>
              </a:prstGeom>
              <a:noFill/>
              <a:ln w="6350">
                <a:solidFill>
                  <a:schemeClr val="accent1">
                    <a:lumMod val="50000"/>
                    <a:alpha val="47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166" name="Straight Connector 165"/>
              <p:cNvCxnSpPr/>
              <p:nvPr userDrawn="1"/>
            </p:nvCxnSpPr>
            <p:spPr>
              <a:xfrm>
                <a:off x="6204177" y="0"/>
                <a:ext cx="0" cy="5943600"/>
              </a:xfrm>
              <a:prstGeom prst="line">
                <a:avLst/>
              </a:prstGeom>
              <a:noFill/>
              <a:ln w="6350">
                <a:solidFill>
                  <a:schemeClr val="accent1">
                    <a:lumMod val="50000"/>
                    <a:alpha val="47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167" name="Straight Connector 166"/>
              <p:cNvCxnSpPr/>
              <p:nvPr userDrawn="1"/>
            </p:nvCxnSpPr>
            <p:spPr>
              <a:xfrm>
                <a:off x="6811833" y="0"/>
                <a:ext cx="0" cy="5943600"/>
              </a:xfrm>
              <a:prstGeom prst="line">
                <a:avLst/>
              </a:prstGeom>
              <a:noFill/>
              <a:ln w="6350">
                <a:solidFill>
                  <a:schemeClr val="accent1">
                    <a:lumMod val="50000"/>
                    <a:alpha val="47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168" name="Straight Connector 167"/>
              <p:cNvCxnSpPr/>
              <p:nvPr userDrawn="1"/>
            </p:nvCxnSpPr>
            <p:spPr>
              <a:xfrm>
                <a:off x="6977246" y="0"/>
                <a:ext cx="0" cy="5943600"/>
              </a:xfrm>
              <a:prstGeom prst="line">
                <a:avLst/>
              </a:prstGeom>
              <a:noFill/>
              <a:ln w="6350">
                <a:solidFill>
                  <a:schemeClr val="accent1">
                    <a:lumMod val="50000"/>
                    <a:alpha val="47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169" name="Straight Connector 168"/>
              <p:cNvCxnSpPr/>
              <p:nvPr userDrawn="1"/>
            </p:nvCxnSpPr>
            <p:spPr>
              <a:xfrm>
                <a:off x="7587917" y="0"/>
                <a:ext cx="0" cy="5943600"/>
              </a:xfrm>
              <a:prstGeom prst="line">
                <a:avLst/>
              </a:prstGeom>
              <a:noFill/>
              <a:ln w="6350">
                <a:solidFill>
                  <a:schemeClr val="accent1">
                    <a:lumMod val="50000"/>
                    <a:alpha val="47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170" name="Straight Connector 169"/>
              <p:cNvCxnSpPr/>
              <p:nvPr userDrawn="1"/>
            </p:nvCxnSpPr>
            <p:spPr>
              <a:xfrm>
                <a:off x="7749645" y="0"/>
                <a:ext cx="0" cy="5943600"/>
              </a:xfrm>
              <a:prstGeom prst="line">
                <a:avLst/>
              </a:prstGeom>
              <a:noFill/>
              <a:ln w="6350">
                <a:solidFill>
                  <a:schemeClr val="accent1">
                    <a:lumMod val="50000"/>
                    <a:alpha val="47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171" name="Straight Connector 170"/>
              <p:cNvCxnSpPr/>
              <p:nvPr userDrawn="1"/>
            </p:nvCxnSpPr>
            <p:spPr>
              <a:xfrm>
                <a:off x="8366030" y="0"/>
                <a:ext cx="0" cy="5943600"/>
              </a:xfrm>
              <a:prstGeom prst="line">
                <a:avLst/>
              </a:prstGeom>
              <a:noFill/>
              <a:ln w="6350">
                <a:solidFill>
                  <a:schemeClr val="accent1">
                    <a:lumMod val="50000"/>
                    <a:alpha val="47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172" name="Straight Connector 171"/>
              <p:cNvCxnSpPr/>
              <p:nvPr userDrawn="1"/>
            </p:nvCxnSpPr>
            <p:spPr>
              <a:xfrm>
                <a:off x="8531594" y="0"/>
                <a:ext cx="0" cy="5943600"/>
              </a:xfrm>
              <a:prstGeom prst="line">
                <a:avLst/>
              </a:prstGeom>
              <a:noFill/>
              <a:ln w="6350">
                <a:solidFill>
                  <a:schemeClr val="accent1">
                    <a:lumMod val="50000"/>
                    <a:alpha val="47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</p:grpSp>
        <p:sp>
          <p:nvSpPr>
            <p:cNvPr id="134" name="Freeform 133"/>
            <p:cNvSpPr/>
            <p:nvPr/>
          </p:nvSpPr>
          <p:spPr>
            <a:xfrm>
              <a:off x="6417955" y="467138"/>
              <a:ext cx="2268894" cy="138287"/>
            </a:xfrm>
            <a:custGeom>
              <a:avLst/>
              <a:gdLst>
                <a:gd name="connsiteX0" fmla="*/ 1971675 w 1971675"/>
                <a:gd name="connsiteY0" fmla="*/ 0 h 152400"/>
                <a:gd name="connsiteX1" fmla="*/ 1971675 w 1971675"/>
                <a:gd name="connsiteY1" fmla="*/ 142875 h 152400"/>
                <a:gd name="connsiteX2" fmla="*/ 0 w 1971675"/>
                <a:gd name="connsiteY2" fmla="*/ 152400 h 152400"/>
                <a:gd name="connsiteX0" fmla="*/ 1971675 w 1971675"/>
                <a:gd name="connsiteY0" fmla="*/ 0 h 144517"/>
                <a:gd name="connsiteX1" fmla="*/ 1971675 w 1971675"/>
                <a:gd name="connsiteY1" fmla="*/ 142875 h 144517"/>
                <a:gd name="connsiteX2" fmla="*/ 0 w 1971675"/>
                <a:gd name="connsiteY2" fmla="*/ 144517 h 1445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971675" h="144517">
                  <a:moveTo>
                    <a:pt x="1971675" y="0"/>
                  </a:moveTo>
                  <a:lnTo>
                    <a:pt x="1971675" y="142875"/>
                  </a:lnTo>
                  <a:lnTo>
                    <a:pt x="0" y="144517"/>
                  </a:lnTo>
                </a:path>
              </a:pathLst>
            </a:custGeom>
            <a:noFill/>
            <a:ln w="6350">
              <a:solidFill>
                <a:schemeClr val="accent1">
                  <a:lumMod val="50000"/>
                  <a:alpha val="47000"/>
                </a:scheme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dirty="0">
                <a:solidFill>
                  <a:srgbClr val="FFFFFF"/>
                </a:solidFill>
              </a:endParaRPr>
            </a:p>
          </p:txBody>
        </p:sp>
        <p:cxnSp>
          <p:nvCxnSpPr>
            <p:cNvPr id="135" name="Straight Connector 134"/>
            <p:cNvCxnSpPr/>
            <p:nvPr userDrawn="1"/>
          </p:nvCxnSpPr>
          <p:spPr>
            <a:xfrm>
              <a:off x="0" y="759628"/>
              <a:ext cx="163902" cy="0"/>
            </a:xfrm>
            <a:prstGeom prst="line">
              <a:avLst/>
            </a:prstGeom>
            <a:ln w="6350">
              <a:solidFill>
                <a:schemeClr val="accent1">
                  <a:lumMod val="50000"/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6" name="Straight Connector 135"/>
            <p:cNvCxnSpPr/>
            <p:nvPr userDrawn="1"/>
          </p:nvCxnSpPr>
          <p:spPr>
            <a:xfrm>
              <a:off x="0" y="1520764"/>
              <a:ext cx="163902" cy="0"/>
            </a:xfrm>
            <a:prstGeom prst="line">
              <a:avLst/>
            </a:prstGeom>
            <a:ln w="6350">
              <a:solidFill>
                <a:schemeClr val="accent1">
                  <a:lumMod val="50000"/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7" name="Straight Connector 136"/>
            <p:cNvCxnSpPr/>
            <p:nvPr userDrawn="1"/>
          </p:nvCxnSpPr>
          <p:spPr>
            <a:xfrm>
              <a:off x="0" y="3047137"/>
              <a:ext cx="163902" cy="0"/>
            </a:xfrm>
            <a:prstGeom prst="line">
              <a:avLst/>
            </a:prstGeom>
            <a:ln w="6350">
              <a:solidFill>
                <a:schemeClr val="accent1">
                  <a:lumMod val="50000"/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8" name="Straight Connector 137"/>
            <p:cNvCxnSpPr/>
            <p:nvPr userDrawn="1"/>
          </p:nvCxnSpPr>
          <p:spPr>
            <a:xfrm>
              <a:off x="0" y="3808273"/>
              <a:ext cx="163902" cy="0"/>
            </a:xfrm>
            <a:prstGeom prst="line">
              <a:avLst/>
            </a:prstGeom>
            <a:ln w="6350">
              <a:solidFill>
                <a:schemeClr val="accent1">
                  <a:lumMod val="50000"/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9" name="Straight Connector 138"/>
            <p:cNvCxnSpPr/>
            <p:nvPr userDrawn="1"/>
          </p:nvCxnSpPr>
          <p:spPr>
            <a:xfrm>
              <a:off x="0" y="5337663"/>
              <a:ext cx="163902" cy="0"/>
            </a:xfrm>
            <a:prstGeom prst="line">
              <a:avLst/>
            </a:prstGeom>
            <a:ln w="6350">
              <a:solidFill>
                <a:schemeClr val="accent1">
                  <a:lumMod val="50000"/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0" name="Straight Connector 139"/>
            <p:cNvCxnSpPr/>
            <p:nvPr userDrawn="1"/>
          </p:nvCxnSpPr>
          <p:spPr>
            <a:xfrm>
              <a:off x="0" y="6098799"/>
              <a:ext cx="163902" cy="0"/>
            </a:xfrm>
            <a:prstGeom prst="line">
              <a:avLst/>
            </a:prstGeom>
            <a:ln w="6350">
              <a:solidFill>
                <a:schemeClr val="accent1">
                  <a:lumMod val="50000"/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1" name="Straight Connector 140"/>
            <p:cNvCxnSpPr/>
            <p:nvPr userDrawn="1"/>
          </p:nvCxnSpPr>
          <p:spPr>
            <a:xfrm>
              <a:off x="8980098" y="759628"/>
              <a:ext cx="163902" cy="0"/>
            </a:xfrm>
            <a:prstGeom prst="line">
              <a:avLst/>
            </a:prstGeom>
            <a:ln w="6350">
              <a:solidFill>
                <a:schemeClr val="accent1">
                  <a:lumMod val="50000"/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2" name="Straight Connector 141"/>
            <p:cNvCxnSpPr/>
            <p:nvPr userDrawn="1"/>
          </p:nvCxnSpPr>
          <p:spPr>
            <a:xfrm>
              <a:off x="8980098" y="1520764"/>
              <a:ext cx="163902" cy="0"/>
            </a:xfrm>
            <a:prstGeom prst="line">
              <a:avLst/>
            </a:prstGeom>
            <a:ln w="6350">
              <a:solidFill>
                <a:schemeClr val="accent1">
                  <a:lumMod val="50000"/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3" name="Straight Connector 142"/>
            <p:cNvCxnSpPr/>
            <p:nvPr userDrawn="1"/>
          </p:nvCxnSpPr>
          <p:spPr>
            <a:xfrm>
              <a:off x="8980098" y="3047137"/>
              <a:ext cx="163902" cy="0"/>
            </a:xfrm>
            <a:prstGeom prst="line">
              <a:avLst/>
            </a:prstGeom>
            <a:ln w="6350">
              <a:solidFill>
                <a:schemeClr val="accent1">
                  <a:lumMod val="50000"/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4" name="Straight Connector 143"/>
            <p:cNvCxnSpPr/>
            <p:nvPr userDrawn="1"/>
          </p:nvCxnSpPr>
          <p:spPr>
            <a:xfrm>
              <a:off x="8980098" y="3808273"/>
              <a:ext cx="163902" cy="0"/>
            </a:xfrm>
            <a:prstGeom prst="line">
              <a:avLst/>
            </a:prstGeom>
            <a:ln w="6350">
              <a:solidFill>
                <a:schemeClr val="accent1">
                  <a:lumMod val="50000"/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5" name="Straight Connector 144"/>
            <p:cNvCxnSpPr/>
            <p:nvPr userDrawn="1"/>
          </p:nvCxnSpPr>
          <p:spPr>
            <a:xfrm>
              <a:off x="8980098" y="5337663"/>
              <a:ext cx="163902" cy="0"/>
            </a:xfrm>
            <a:prstGeom prst="line">
              <a:avLst/>
            </a:prstGeom>
            <a:ln w="6350">
              <a:solidFill>
                <a:schemeClr val="accent1">
                  <a:lumMod val="50000"/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6" name="Straight Connector 145"/>
            <p:cNvCxnSpPr/>
            <p:nvPr userDrawn="1"/>
          </p:nvCxnSpPr>
          <p:spPr>
            <a:xfrm>
              <a:off x="8980098" y="6098799"/>
              <a:ext cx="163902" cy="0"/>
            </a:xfrm>
            <a:prstGeom prst="line">
              <a:avLst/>
            </a:prstGeom>
            <a:ln w="6350">
              <a:solidFill>
                <a:schemeClr val="accent1">
                  <a:lumMod val="50000"/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7" name="Straight Connector 146"/>
            <p:cNvCxnSpPr/>
            <p:nvPr userDrawn="1"/>
          </p:nvCxnSpPr>
          <p:spPr>
            <a:xfrm flipH="1">
              <a:off x="7418717" y="4572000"/>
              <a:ext cx="1725283" cy="2286000"/>
            </a:xfrm>
            <a:prstGeom prst="line">
              <a:avLst/>
            </a:prstGeom>
            <a:ln>
              <a:solidFill>
                <a:schemeClr val="accent1">
                  <a:lumMod val="50000"/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8" name="Straight Connector 147"/>
            <p:cNvCxnSpPr/>
            <p:nvPr userDrawn="1"/>
          </p:nvCxnSpPr>
          <p:spPr>
            <a:xfrm flipH="1">
              <a:off x="5693434" y="2277373"/>
              <a:ext cx="3450568" cy="4572000"/>
            </a:xfrm>
            <a:prstGeom prst="line">
              <a:avLst/>
            </a:prstGeom>
            <a:ln>
              <a:solidFill>
                <a:schemeClr val="accent1">
                  <a:lumMod val="50000"/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9" name="Straight Connector 148"/>
            <p:cNvCxnSpPr/>
            <p:nvPr userDrawn="1"/>
          </p:nvCxnSpPr>
          <p:spPr>
            <a:xfrm flipH="1">
              <a:off x="6556076" y="3429000"/>
              <a:ext cx="2587926" cy="3429000"/>
            </a:xfrm>
            <a:prstGeom prst="line">
              <a:avLst/>
            </a:prstGeom>
            <a:ln>
              <a:solidFill>
                <a:schemeClr val="accent1">
                  <a:lumMod val="50000"/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0" name="Straight Connector 149"/>
            <p:cNvCxnSpPr/>
            <p:nvPr userDrawn="1"/>
          </p:nvCxnSpPr>
          <p:spPr>
            <a:xfrm>
              <a:off x="0" y="1097208"/>
              <a:ext cx="9144000" cy="0"/>
            </a:xfrm>
            <a:prstGeom prst="line">
              <a:avLst/>
            </a:prstGeom>
            <a:noFill/>
            <a:ln w="6350">
              <a:solidFill>
                <a:schemeClr val="accent1">
                  <a:lumMod val="50000"/>
                  <a:alpha val="47000"/>
                </a:schemeClr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</p:grpSp>
      <p:sp>
        <p:nvSpPr>
          <p:cNvPr id="16" name="Title 15"/>
          <p:cNvSpPr>
            <a:spLocks noGrp="1"/>
          </p:cNvSpPr>
          <p:nvPr>
            <p:ph type="title"/>
          </p:nvPr>
        </p:nvSpPr>
        <p:spPr>
          <a:xfrm>
            <a:off x="430410" y="4118994"/>
            <a:ext cx="9682171" cy="860581"/>
          </a:xfrm>
          <a:prstGeom prst="rect">
            <a:avLst/>
          </a:prstGeom>
        </p:spPr>
        <p:txBody>
          <a:bodyPr anchor="t">
            <a:noAutofit/>
          </a:bodyPr>
          <a:lstStyle>
            <a:lvl1pPr>
              <a:lnSpc>
                <a:spcPts val="6300"/>
              </a:lnSpc>
              <a:defRPr sz="5100" b="1" kern="1200" spc="-250"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28" name="Text Placeholder 27"/>
          <p:cNvSpPr>
            <a:spLocks noGrp="1"/>
          </p:cNvSpPr>
          <p:nvPr>
            <p:ph type="body" sz="quarter" idx="12" hasCustomPrompt="1"/>
          </p:nvPr>
        </p:nvSpPr>
        <p:spPr>
          <a:xfrm>
            <a:off x="441325" y="5004995"/>
            <a:ext cx="9671256" cy="523875"/>
          </a:xfrm>
        </p:spPr>
        <p:txBody>
          <a:bodyPr/>
          <a:lstStyle>
            <a:lvl1pPr marL="0" indent="0">
              <a:buFontTx/>
              <a:buNone/>
              <a:defRPr b="1" kern="1200" spc="-20" baseline="0">
                <a:solidFill>
                  <a:schemeClr val="accent6"/>
                </a:solidFill>
              </a:defRPr>
            </a:lvl1pPr>
          </a:lstStyle>
          <a:p>
            <a:pPr marL="227013" marR="0" lvl="0" indent="-227013" algn="l" defTabSz="820738" rtl="0" eaLnBrk="1" fontAlgn="base" latinLnBrk="0" hangingPunct="1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chemeClr val="tx2"/>
              </a:buClr>
              <a:buSzTx/>
              <a:buFont typeface="Wingdings" pitchFamily="2" charset="2"/>
              <a:buNone/>
              <a:tabLst/>
              <a:defRPr/>
            </a:pPr>
            <a:r>
              <a:rPr lang="en-US" dirty="0" smtClean="0"/>
              <a:t>Click to edit subtitle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3"/>
          </p:nvPr>
        </p:nvSpPr>
        <p:spPr>
          <a:xfrm>
            <a:off x="472480" y="5733256"/>
            <a:ext cx="27432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50261AF-D39F-EC42-8AAA-179F004E1E0F}" type="datetime4">
              <a:rPr lang="en-GB" smtClean="0"/>
              <a:pPr/>
              <a:t>17 January 2019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108460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 advClick="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Single Column Wide with Bann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5" name="Boeing 12 column grid" hidden="1"/>
          <p:cNvGrpSpPr/>
          <p:nvPr userDrawn="1"/>
        </p:nvGrpSpPr>
        <p:grpSpPr>
          <a:xfrm>
            <a:off x="-1590" y="-6713"/>
            <a:ext cx="12192015" cy="6858000"/>
            <a:chOff x="-3" y="0"/>
            <a:chExt cx="9144011" cy="6858000"/>
          </a:xfrm>
        </p:grpSpPr>
        <p:sp>
          <p:nvSpPr>
            <p:cNvPr id="123" name="Freeform 2"/>
            <p:cNvSpPr>
              <a:spLocks/>
            </p:cNvSpPr>
            <p:nvPr/>
          </p:nvSpPr>
          <p:spPr bwMode="auto">
            <a:xfrm>
              <a:off x="467170" y="6638306"/>
              <a:ext cx="8497925" cy="10640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84"/>
                </a:cxn>
                <a:cxn ang="0">
                  <a:pos x="779" y="284"/>
                </a:cxn>
                <a:cxn ang="0">
                  <a:pos x="779" y="0"/>
                </a:cxn>
              </a:cxnLst>
              <a:rect l="0" t="0" r="r" b="b"/>
              <a:pathLst>
                <a:path w="779" h="284">
                  <a:moveTo>
                    <a:pt x="0" y="0"/>
                  </a:moveTo>
                  <a:lnTo>
                    <a:pt x="0" y="284"/>
                  </a:lnTo>
                  <a:lnTo>
                    <a:pt x="779" y="284"/>
                  </a:lnTo>
                  <a:lnTo>
                    <a:pt x="779" y="0"/>
                  </a:lnTo>
                </a:path>
              </a:pathLst>
            </a:custGeom>
            <a:noFill/>
            <a:ln w="6350">
              <a:solidFill>
                <a:schemeClr val="accent1">
                  <a:lumMod val="50000"/>
                  <a:alpha val="47000"/>
                </a:scheme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dirty="0">
                <a:solidFill>
                  <a:srgbClr val="FFFFFF"/>
                </a:solidFill>
              </a:endParaRPr>
            </a:p>
          </p:txBody>
        </p:sp>
        <p:cxnSp>
          <p:nvCxnSpPr>
            <p:cNvPr id="124" name="Straight Connector 123"/>
            <p:cNvCxnSpPr/>
            <p:nvPr/>
          </p:nvCxnSpPr>
          <p:spPr>
            <a:xfrm>
              <a:off x="0" y="2178281"/>
              <a:ext cx="9144000" cy="0"/>
            </a:xfrm>
            <a:prstGeom prst="line">
              <a:avLst/>
            </a:prstGeom>
            <a:noFill/>
            <a:ln w="6350">
              <a:solidFill>
                <a:schemeClr val="accent1">
                  <a:lumMod val="50000"/>
                  <a:alpha val="47000"/>
                </a:scheme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125" name="Straight Connector 124"/>
            <p:cNvCxnSpPr/>
            <p:nvPr/>
          </p:nvCxnSpPr>
          <p:spPr>
            <a:xfrm>
              <a:off x="0" y="2391170"/>
              <a:ext cx="9144000" cy="0"/>
            </a:xfrm>
            <a:prstGeom prst="line">
              <a:avLst/>
            </a:prstGeom>
            <a:noFill/>
            <a:ln w="6350">
              <a:solidFill>
                <a:schemeClr val="accent1">
                  <a:lumMod val="50000"/>
                  <a:alpha val="47000"/>
                </a:scheme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126" name="Straight Connector 125"/>
            <p:cNvCxnSpPr/>
            <p:nvPr userDrawn="1"/>
          </p:nvCxnSpPr>
          <p:spPr>
            <a:xfrm>
              <a:off x="0" y="4463773"/>
              <a:ext cx="9144000" cy="0"/>
            </a:xfrm>
            <a:prstGeom prst="line">
              <a:avLst/>
            </a:prstGeom>
            <a:noFill/>
            <a:ln w="6350">
              <a:solidFill>
                <a:schemeClr val="accent1">
                  <a:lumMod val="50000"/>
                  <a:alpha val="47000"/>
                </a:scheme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127" name="Straight Connector 126"/>
            <p:cNvCxnSpPr/>
            <p:nvPr userDrawn="1"/>
          </p:nvCxnSpPr>
          <p:spPr>
            <a:xfrm>
              <a:off x="0" y="4680061"/>
              <a:ext cx="9144000" cy="0"/>
            </a:xfrm>
            <a:prstGeom prst="line">
              <a:avLst/>
            </a:prstGeom>
            <a:noFill/>
            <a:ln w="6350">
              <a:solidFill>
                <a:schemeClr val="accent1">
                  <a:lumMod val="50000"/>
                  <a:alpha val="47000"/>
                </a:scheme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128" name="Rectangle 127"/>
            <p:cNvSpPr/>
            <p:nvPr/>
          </p:nvSpPr>
          <p:spPr>
            <a:xfrm>
              <a:off x="465826" y="456356"/>
              <a:ext cx="8220974" cy="5944444"/>
            </a:xfrm>
            <a:prstGeom prst="rect">
              <a:avLst/>
            </a:prstGeom>
            <a:noFill/>
            <a:ln w="6350">
              <a:solidFill>
                <a:schemeClr val="accent1">
                  <a:lumMod val="50000"/>
                  <a:alpha val="47000"/>
                </a:schemeClr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dirty="0">
                <a:solidFill>
                  <a:srgbClr val="FFFFFF"/>
                </a:solidFill>
              </a:endParaRPr>
            </a:p>
          </p:txBody>
        </p:sp>
        <p:cxnSp>
          <p:nvCxnSpPr>
            <p:cNvPr id="129" name="Straight Connector 128"/>
            <p:cNvCxnSpPr/>
            <p:nvPr/>
          </p:nvCxnSpPr>
          <p:spPr>
            <a:xfrm>
              <a:off x="-3" y="2284726"/>
              <a:ext cx="9143998" cy="0"/>
            </a:xfrm>
            <a:prstGeom prst="line">
              <a:avLst/>
            </a:prstGeom>
            <a:noFill/>
            <a:ln w="19050">
              <a:solidFill>
                <a:schemeClr val="accent1">
                  <a:lumMod val="50000"/>
                  <a:alpha val="47000"/>
                </a:scheme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130" name="Straight Connector 129"/>
            <p:cNvCxnSpPr/>
            <p:nvPr/>
          </p:nvCxnSpPr>
          <p:spPr>
            <a:xfrm>
              <a:off x="380" y="3429000"/>
              <a:ext cx="9143628" cy="7005"/>
            </a:xfrm>
            <a:prstGeom prst="line">
              <a:avLst/>
            </a:prstGeom>
            <a:noFill/>
            <a:ln w="6350">
              <a:solidFill>
                <a:schemeClr val="accent1">
                  <a:lumMod val="50000"/>
                  <a:alpha val="47000"/>
                </a:schemeClr>
              </a:solidFill>
              <a:prstDash val="lgDash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131" name="Straight Connector 130"/>
            <p:cNvCxnSpPr/>
            <p:nvPr/>
          </p:nvCxnSpPr>
          <p:spPr>
            <a:xfrm>
              <a:off x="-3" y="4572000"/>
              <a:ext cx="9143998" cy="0"/>
            </a:xfrm>
            <a:prstGeom prst="line">
              <a:avLst/>
            </a:prstGeom>
            <a:noFill/>
            <a:ln w="19050">
              <a:solidFill>
                <a:schemeClr val="accent1">
                  <a:lumMod val="50000"/>
                  <a:alpha val="47000"/>
                </a:scheme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132" name="Straight Connector 131"/>
            <p:cNvCxnSpPr/>
            <p:nvPr/>
          </p:nvCxnSpPr>
          <p:spPr>
            <a:xfrm>
              <a:off x="4570813" y="0"/>
              <a:ext cx="0" cy="6858000"/>
            </a:xfrm>
            <a:prstGeom prst="line">
              <a:avLst/>
            </a:prstGeom>
            <a:noFill/>
            <a:ln w="6350">
              <a:solidFill>
                <a:schemeClr val="accent1">
                  <a:lumMod val="50000"/>
                  <a:alpha val="47000"/>
                </a:schemeClr>
              </a:solidFill>
              <a:prstDash val="lgDash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grpSp>
          <p:nvGrpSpPr>
            <p:cNvPr id="133" name="Group 37"/>
            <p:cNvGrpSpPr/>
            <p:nvPr/>
          </p:nvGrpSpPr>
          <p:grpSpPr>
            <a:xfrm>
              <a:off x="1001322" y="0"/>
              <a:ext cx="7134890" cy="6858000"/>
              <a:chOff x="595620" y="0"/>
              <a:chExt cx="7935974" cy="5943600"/>
            </a:xfrm>
          </p:grpSpPr>
          <p:cxnSp>
            <p:nvCxnSpPr>
              <p:cNvPr id="151" name="Straight Connector 20"/>
              <p:cNvCxnSpPr/>
              <p:nvPr/>
            </p:nvCxnSpPr>
            <p:spPr>
              <a:xfrm>
                <a:off x="595620" y="0"/>
                <a:ext cx="0" cy="5943600"/>
              </a:xfrm>
              <a:prstGeom prst="line">
                <a:avLst/>
              </a:prstGeom>
              <a:noFill/>
              <a:ln w="6350">
                <a:solidFill>
                  <a:schemeClr val="accent1">
                    <a:lumMod val="50000"/>
                    <a:alpha val="47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152" name="Straight Connector 15"/>
              <p:cNvCxnSpPr/>
              <p:nvPr/>
            </p:nvCxnSpPr>
            <p:spPr>
              <a:xfrm>
                <a:off x="766333" y="0"/>
                <a:ext cx="0" cy="5943600"/>
              </a:xfrm>
              <a:prstGeom prst="line">
                <a:avLst/>
              </a:prstGeom>
              <a:noFill/>
              <a:ln w="6350">
                <a:solidFill>
                  <a:schemeClr val="accent1">
                    <a:lumMod val="50000"/>
                    <a:alpha val="47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153" name="Straight Connector 152"/>
              <p:cNvCxnSpPr/>
              <p:nvPr/>
            </p:nvCxnSpPr>
            <p:spPr>
              <a:xfrm>
                <a:off x="1373053" y="0"/>
                <a:ext cx="0" cy="5943600"/>
              </a:xfrm>
              <a:prstGeom prst="line">
                <a:avLst/>
              </a:prstGeom>
              <a:noFill/>
              <a:ln w="6350">
                <a:solidFill>
                  <a:schemeClr val="accent1">
                    <a:lumMod val="50000"/>
                    <a:alpha val="47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154" name="Straight Connector 153"/>
              <p:cNvCxnSpPr/>
              <p:nvPr/>
            </p:nvCxnSpPr>
            <p:spPr>
              <a:xfrm>
                <a:off x="2321102" y="0"/>
                <a:ext cx="0" cy="5943600"/>
              </a:xfrm>
              <a:prstGeom prst="line">
                <a:avLst/>
              </a:prstGeom>
              <a:noFill/>
              <a:ln w="6350">
                <a:solidFill>
                  <a:schemeClr val="accent1">
                    <a:lumMod val="50000"/>
                    <a:alpha val="47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155" name="Straight Connector 154"/>
              <p:cNvCxnSpPr/>
              <p:nvPr/>
            </p:nvCxnSpPr>
            <p:spPr>
              <a:xfrm>
                <a:off x="3703236" y="0"/>
                <a:ext cx="0" cy="5943600"/>
              </a:xfrm>
              <a:prstGeom prst="line">
                <a:avLst/>
              </a:prstGeom>
              <a:noFill/>
              <a:ln w="6350">
                <a:solidFill>
                  <a:schemeClr val="accent1">
                    <a:lumMod val="50000"/>
                    <a:alpha val="47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156" name="Straight Connector 155"/>
              <p:cNvCxnSpPr/>
              <p:nvPr/>
            </p:nvCxnSpPr>
            <p:spPr>
              <a:xfrm>
                <a:off x="4480933" y="0"/>
                <a:ext cx="0" cy="5943600"/>
              </a:xfrm>
              <a:prstGeom prst="line">
                <a:avLst/>
              </a:prstGeom>
              <a:noFill/>
              <a:ln w="6350">
                <a:solidFill>
                  <a:schemeClr val="accent1">
                    <a:lumMod val="50000"/>
                    <a:alpha val="47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157" name="Straight Connector 156"/>
              <p:cNvCxnSpPr/>
              <p:nvPr/>
            </p:nvCxnSpPr>
            <p:spPr>
              <a:xfrm>
                <a:off x="4644527" y="0"/>
                <a:ext cx="0" cy="5943600"/>
              </a:xfrm>
              <a:prstGeom prst="line">
                <a:avLst/>
              </a:prstGeom>
              <a:noFill/>
              <a:ln w="6350">
                <a:solidFill>
                  <a:schemeClr val="accent1">
                    <a:lumMod val="50000"/>
                    <a:alpha val="47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158" name="Straight Connector 157"/>
              <p:cNvCxnSpPr/>
              <p:nvPr/>
            </p:nvCxnSpPr>
            <p:spPr>
              <a:xfrm>
                <a:off x="5257022" y="0"/>
                <a:ext cx="0" cy="5943600"/>
              </a:xfrm>
              <a:prstGeom prst="line">
                <a:avLst/>
              </a:prstGeom>
              <a:noFill/>
              <a:ln w="6350">
                <a:solidFill>
                  <a:schemeClr val="accent1">
                    <a:lumMod val="50000"/>
                    <a:alpha val="47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159" name="Straight Connector 158"/>
              <p:cNvCxnSpPr/>
              <p:nvPr/>
            </p:nvCxnSpPr>
            <p:spPr>
              <a:xfrm>
                <a:off x="5420405" y="0"/>
                <a:ext cx="0" cy="5943600"/>
              </a:xfrm>
              <a:prstGeom prst="line">
                <a:avLst/>
              </a:prstGeom>
              <a:noFill/>
              <a:ln w="6350">
                <a:solidFill>
                  <a:schemeClr val="accent1">
                    <a:lumMod val="50000"/>
                    <a:alpha val="47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160" name="Straight Connector 159"/>
              <p:cNvCxnSpPr/>
              <p:nvPr/>
            </p:nvCxnSpPr>
            <p:spPr>
              <a:xfrm>
                <a:off x="6026204" y="0"/>
                <a:ext cx="0" cy="5943600"/>
              </a:xfrm>
              <a:prstGeom prst="line">
                <a:avLst/>
              </a:prstGeom>
              <a:noFill/>
              <a:ln w="6350">
                <a:solidFill>
                  <a:schemeClr val="accent1">
                    <a:lumMod val="50000"/>
                    <a:alpha val="47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161" name="Straight Connector 160"/>
              <p:cNvCxnSpPr/>
              <p:nvPr userDrawn="1"/>
            </p:nvCxnSpPr>
            <p:spPr>
              <a:xfrm>
                <a:off x="1542111" y="0"/>
                <a:ext cx="0" cy="5943600"/>
              </a:xfrm>
              <a:prstGeom prst="line">
                <a:avLst/>
              </a:prstGeom>
              <a:noFill/>
              <a:ln w="6350">
                <a:solidFill>
                  <a:schemeClr val="accent1">
                    <a:lumMod val="50000"/>
                    <a:alpha val="47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162" name="Straight Connector 161"/>
              <p:cNvCxnSpPr/>
              <p:nvPr userDrawn="1"/>
            </p:nvCxnSpPr>
            <p:spPr>
              <a:xfrm>
                <a:off x="2135402" y="0"/>
                <a:ext cx="0" cy="5943600"/>
              </a:xfrm>
              <a:prstGeom prst="line">
                <a:avLst/>
              </a:prstGeom>
              <a:noFill/>
              <a:ln w="6350">
                <a:solidFill>
                  <a:schemeClr val="accent1">
                    <a:lumMod val="50000"/>
                    <a:alpha val="47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163" name="Straight Connector 162"/>
              <p:cNvCxnSpPr/>
              <p:nvPr userDrawn="1"/>
            </p:nvCxnSpPr>
            <p:spPr>
              <a:xfrm>
                <a:off x="3097447" y="0"/>
                <a:ext cx="0" cy="5943600"/>
              </a:xfrm>
              <a:prstGeom prst="line">
                <a:avLst/>
              </a:prstGeom>
              <a:noFill/>
              <a:ln w="6350">
                <a:solidFill>
                  <a:schemeClr val="accent1">
                    <a:lumMod val="50000"/>
                    <a:alpha val="47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164" name="Straight Connector 163"/>
              <p:cNvCxnSpPr/>
              <p:nvPr userDrawn="1"/>
            </p:nvCxnSpPr>
            <p:spPr>
              <a:xfrm>
                <a:off x="2925808" y="0"/>
                <a:ext cx="0" cy="5943600"/>
              </a:xfrm>
              <a:prstGeom prst="line">
                <a:avLst/>
              </a:prstGeom>
              <a:noFill/>
              <a:ln w="6350">
                <a:solidFill>
                  <a:schemeClr val="accent1">
                    <a:lumMod val="50000"/>
                    <a:alpha val="47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165" name="Straight Connector 164"/>
              <p:cNvCxnSpPr/>
              <p:nvPr userDrawn="1"/>
            </p:nvCxnSpPr>
            <p:spPr>
              <a:xfrm>
                <a:off x="3867350" y="0"/>
                <a:ext cx="0" cy="5943600"/>
              </a:xfrm>
              <a:prstGeom prst="line">
                <a:avLst/>
              </a:prstGeom>
              <a:noFill/>
              <a:ln w="6350">
                <a:solidFill>
                  <a:schemeClr val="accent1">
                    <a:lumMod val="50000"/>
                    <a:alpha val="47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166" name="Straight Connector 165"/>
              <p:cNvCxnSpPr/>
              <p:nvPr userDrawn="1"/>
            </p:nvCxnSpPr>
            <p:spPr>
              <a:xfrm>
                <a:off x="6204177" y="0"/>
                <a:ext cx="0" cy="5943600"/>
              </a:xfrm>
              <a:prstGeom prst="line">
                <a:avLst/>
              </a:prstGeom>
              <a:noFill/>
              <a:ln w="6350">
                <a:solidFill>
                  <a:schemeClr val="accent1">
                    <a:lumMod val="50000"/>
                    <a:alpha val="47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167" name="Straight Connector 166"/>
              <p:cNvCxnSpPr/>
              <p:nvPr userDrawn="1"/>
            </p:nvCxnSpPr>
            <p:spPr>
              <a:xfrm>
                <a:off x="6811833" y="0"/>
                <a:ext cx="0" cy="5943600"/>
              </a:xfrm>
              <a:prstGeom prst="line">
                <a:avLst/>
              </a:prstGeom>
              <a:noFill/>
              <a:ln w="6350">
                <a:solidFill>
                  <a:schemeClr val="accent1">
                    <a:lumMod val="50000"/>
                    <a:alpha val="47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168" name="Straight Connector 167"/>
              <p:cNvCxnSpPr/>
              <p:nvPr userDrawn="1"/>
            </p:nvCxnSpPr>
            <p:spPr>
              <a:xfrm>
                <a:off x="6977246" y="0"/>
                <a:ext cx="0" cy="5943600"/>
              </a:xfrm>
              <a:prstGeom prst="line">
                <a:avLst/>
              </a:prstGeom>
              <a:noFill/>
              <a:ln w="6350">
                <a:solidFill>
                  <a:schemeClr val="accent1">
                    <a:lumMod val="50000"/>
                    <a:alpha val="47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169" name="Straight Connector 168"/>
              <p:cNvCxnSpPr/>
              <p:nvPr userDrawn="1"/>
            </p:nvCxnSpPr>
            <p:spPr>
              <a:xfrm>
                <a:off x="7587917" y="0"/>
                <a:ext cx="0" cy="5943600"/>
              </a:xfrm>
              <a:prstGeom prst="line">
                <a:avLst/>
              </a:prstGeom>
              <a:noFill/>
              <a:ln w="6350">
                <a:solidFill>
                  <a:schemeClr val="accent1">
                    <a:lumMod val="50000"/>
                    <a:alpha val="47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170" name="Straight Connector 169"/>
              <p:cNvCxnSpPr/>
              <p:nvPr userDrawn="1"/>
            </p:nvCxnSpPr>
            <p:spPr>
              <a:xfrm>
                <a:off x="7749645" y="0"/>
                <a:ext cx="0" cy="5943600"/>
              </a:xfrm>
              <a:prstGeom prst="line">
                <a:avLst/>
              </a:prstGeom>
              <a:noFill/>
              <a:ln w="6350">
                <a:solidFill>
                  <a:schemeClr val="accent1">
                    <a:lumMod val="50000"/>
                    <a:alpha val="47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171" name="Straight Connector 170"/>
              <p:cNvCxnSpPr/>
              <p:nvPr userDrawn="1"/>
            </p:nvCxnSpPr>
            <p:spPr>
              <a:xfrm>
                <a:off x="8366030" y="0"/>
                <a:ext cx="0" cy="5943600"/>
              </a:xfrm>
              <a:prstGeom prst="line">
                <a:avLst/>
              </a:prstGeom>
              <a:noFill/>
              <a:ln w="6350">
                <a:solidFill>
                  <a:schemeClr val="accent1">
                    <a:lumMod val="50000"/>
                    <a:alpha val="47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172" name="Straight Connector 171"/>
              <p:cNvCxnSpPr/>
              <p:nvPr userDrawn="1"/>
            </p:nvCxnSpPr>
            <p:spPr>
              <a:xfrm>
                <a:off x="8531594" y="0"/>
                <a:ext cx="0" cy="5943600"/>
              </a:xfrm>
              <a:prstGeom prst="line">
                <a:avLst/>
              </a:prstGeom>
              <a:noFill/>
              <a:ln w="6350">
                <a:solidFill>
                  <a:schemeClr val="accent1">
                    <a:lumMod val="50000"/>
                    <a:alpha val="47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</p:grpSp>
        <p:sp>
          <p:nvSpPr>
            <p:cNvPr id="134" name="Freeform 133"/>
            <p:cNvSpPr/>
            <p:nvPr/>
          </p:nvSpPr>
          <p:spPr>
            <a:xfrm>
              <a:off x="6417955" y="467138"/>
              <a:ext cx="2268894" cy="138287"/>
            </a:xfrm>
            <a:custGeom>
              <a:avLst/>
              <a:gdLst>
                <a:gd name="connsiteX0" fmla="*/ 1971675 w 1971675"/>
                <a:gd name="connsiteY0" fmla="*/ 0 h 152400"/>
                <a:gd name="connsiteX1" fmla="*/ 1971675 w 1971675"/>
                <a:gd name="connsiteY1" fmla="*/ 142875 h 152400"/>
                <a:gd name="connsiteX2" fmla="*/ 0 w 1971675"/>
                <a:gd name="connsiteY2" fmla="*/ 152400 h 152400"/>
                <a:gd name="connsiteX0" fmla="*/ 1971675 w 1971675"/>
                <a:gd name="connsiteY0" fmla="*/ 0 h 144517"/>
                <a:gd name="connsiteX1" fmla="*/ 1971675 w 1971675"/>
                <a:gd name="connsiteY1" fmla="*/ 142875 h 144517"/>
                <a:gd name="connsiteX2" fmla="*/ 0 w 1971675"/>
                <a:gd name="connsiteY2" fmla="*/ 144517 h 1445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971675" h="144517">
                  <a:moveTo>
                    <a:pt x="1971675" y="0"/>
                  </a:moveTo>
                  <a:lnTo>
                    <a:pt x="1971675" y="142875"/>
                  </a:lnTo>
                  <a:lnTo>
                    <a:pt x="0" y="144517"/>
                  </a:lnTo>
                </a:path>
              </a:pathLst>
            </a:custGeom>
            <a:noFill/>
            <a:ln w="6350">
              <a:solidFill>
                <a:schemeClr val="accent1">
                  <a:lumMod val="50000"/>
                  <a:alpha val="47000"/>
                </a:scheme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dirty="0">
                <a:solidFill>
                  <a:srgbClr val="FFFFFF"/>
                </a:solidFill>
              </a:endParaRPr>
            </a:p>
          </p:txBody>
        </p:sp>
        <p:cxnSp>
          <p:nvCxnSpPr>
            <p:cNvPr id="135" name="Straight Connector 134"/>
            <p:cNvCxnSpPr/>
            <p:nvPr userDrawn="1"/>
          </p:nvCxnSpPr>
          <p:spPr>
            <a:xfrm>
              <a:off x="0" y="759628"/>
              <a:ext cx="163902" cy="0"/>
            </a:xfrm>
            <a:prstGeom prst="line">
              <a:avLst/>
            </a:prstGeom>
            <a:ln w="6350">
              <a:solidFill>
                <a:schemeClr val="accent1">
                  <a:lumMod val="50000"/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6" name="Straight Connector 135"/>
            <p:cNvCxnSpPr/>
            <p:nvPr userDrawn="1"/>
          </p:nvCxnSpPr>
          <p:spPr>
            <a:xfrm>
              <a:off x="0" y="1520764"/>
              <a:ext cx="163902" cy="0"/>
            </a:xfrm>
            <a:prstGeom prst="line">
              <a:avLst/>
            </a:prstGeom>
            <a:ln w="6350">
              <a:solidFill>
                <a:schemeClr val="accent1">
                  <a:lumMod val="50000"/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7" name="Straight Connector 136"/>
            <p:cNvCxnSpPr/>
            <p:nvPr userDrawn="1"/>
          </p:nvCxnSpPr>
          <p:spPr>
            <a:xfrm>
              <a:off x="0" y="3047137"/>
              <a:ext cx="163902" cy="0"/>
            </a:xfrm>
            <a:prstGeom prst="line">
              <a:avLst/>
            </a:prstGeom>
            <a:ln w="6350">
              <a:solidFill>
                <a:schemeClr val="accent1">
                  <a:lumMod val="50000"/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8" name="Straight Connector 137"/>
            <p:cNvCxnSpPr/>
            <p:nvPr userDrawn="1"/>
          </p:nvCxnSpPr>
          <p:spPr>
            <a:xfrm>
              <a:off x="0" y="3808273"/>
              <a:ext cx="163902" cy="0"/>
            </a:xfrm>
            <a:prstGeom prst="line">
              <a:avLst/>
            </a:prstGeom>
            <a:ln w="6350">
              <a:solidFill>
                <a:schemeClr val="accent1">
                  <a:lumMod val="50000"/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9" name="Straight Connector 138"/>
            <p:cNvCxnSpPr/>
            <p:nvPr userDrawn="1"/>
          </p:nvCxnSpPr>
          <p:spPr>
            <a:xfrm>
              <a:off x="0" y="5337663"/>
              <a:ext cx="163902" cy="0"/>
            </a:xfrm>
            <a:prstGeom prst="line">
              <a:avLst/>
            </a:prstGeom>
            <a:ln w="6350">
              <a:solidFill>
                <a:schemeClr val="accent1">
                  <a:lumMod val="50000"/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0" name="Straight Connector 139"/>
            <p:cNvCxnSpPr/>
            <p:nvPr userDrawn="1"/>
          </p:nvCxnSpPr>
          <p:spPr>
            <a:xfrm>
              <a:off x="0" y="6098799"/>
              <a:ext cx="163902" cy="0"/>
            </a:xfrm>
            <a:prstGeom prst="line">
              <a:avLst/>
            </a:prstGeom>
            <a:ln w="6350">
              <a:solidFill>
                <a:schemeClr val="accent1">
                  <a:lumMod val="50000"/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1" name="Straight Connector 140"/>
            <p:cNvCxnSpPr/>
            <p:nvPr userDrawn="1"/>
          </p:nvCxnSpPr>
          <p:spPr>
            <a:xfrm>
              <a:off x="8980098" y="759628"/>
              <a:ext cx="163902" cy="0"/>
            </a:xfrm>
            <a:prstGeom prst="line">
              <a:avLst/>
            </a:prstGeom>
            <a:ln w="6350">
              <a:solidFill>
                <a:schemeClr val="accent1">
                  <a:lumMod val="50000"/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2" name="Straight Connector 141"/>
            <p:cNvCxnSpPr/>
            <p:nvPr userDrawn="1"/>
          </p:nvCxnSpPr>
          <p:spPr>
            <a:xfrm>
              <a:off x="8980098" y="1520764"/>
              <a:ext cx="163902" cy="0"/>
            </a:xfrm>
            <a:prstGeom prst="line">
              <a:avLst/>
            </a:prstGeom>
            <a:ln w="6350">
              <a:solidFill>
                <a:schemeClr val="accent1">
                  <a:lumMod val="50000"/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3" name="Straight Connector 142"/>
            <p:cNvCxnSpPr/>
            <p:nvPr userDrawn="1"/>
          </p:nvCxnSpPr>
          <p:spPr>
            <a:xfrm>
              <a:off x="8980098" y="3047137"/>
              <a:ext cx="163902" cy="0"/>
            </a:xfrm>
            <a:prstGeom prst="line">
              <a:avLst/>
            </a:prstGeom>
            <a:ln w="6350">
              <a:solidFill>
                <a:schemeClr val="accent1">
                  <a:lumMod val="50000"/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4" name="Straight Connector 143"/>
            <p:cNvCxnSpPr/>
            <p:nvPr userDrawn="1"/>
          </p:nvCxnSpPr>
          <p:spPr>
            <a:xfrm>
              <a:off x="8980098" y="3808273"/>
              <a:ext cx="163902" cy="0"/>
            </a:xfrm>
            <a:prstGeom prst="line">
              <a:avLst/>
            </a:prstGeom>
            <a:ln w="6350">
              <a:solidFill>
                <a:schemeClr val="accent1">
                  <a:lumMod val="50000"/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5" name="Straight Connector 144"/>
            <p:cNvCxnSpPr/>
            <p:nvPr userDrawn="1"/>
          </p:nvCxnSpPr>
          <p:spPr>
            <a:xfrm>
              <a:off x="8980098" y="5337663"/>
              <a:ext cx="163902" cy="0"/>
            </a:xfrm>
            <a:prstGeom prst="line">
              <a:avLst/>
            </a:prstGeom>
            <a:ln w="6350">
              <a:solidFill>
                <a:schemeClr val="accent1">
                  <a:lumMod val="50000"/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6" name="Straight Connector 145"/>
            <p:cNvCxnSpPr/>
            <p:nvPr userDrawn="1"/>
          </p:nvCxnSpPr>
          <p:spPr>
            <a:xfrm>
              <a:off x="8980098" y="6098799"/>
              <a:ext cx="163902" cy="0"/>
            </a:xfrm>
            <a:prstGeom prst="line">
              <a:avLst/>
            </a:prstGeom>
            <a:ln w="6350">
              <a:solidFill>
                <a:schemeClr val="accent1">
                  <a:lumMod val="50000"/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7" name="Straight Connector 146"/>
            <p:cNvCxnSpPr/>
            <p:nvPr userDrawn="1"/>
          </p:nvCxnSpPr>
          <p:spPr>
            <a:xfrm flipH="1">
              <a:off x="7418717" y="4572000"/>
              <a:ext cx="1725283" cy="2286000"/>
            </a:xfrm>
            <a:prstGeom prst="line">
              <a:avLst/>
            </a:prstGeom>
            <a:ln>
              <a:solidFill>
                <a:schemeClr val="accent1">
                  <a:lumMod val="50000"/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8" name="Straight Connector 147"/>
            <p:cNvCxnSpPr/>
            <p:nvPr userDrawn="1"/>
          </p:nvCxnSpPr>
          <p:spPr>
            <a:xfrm flipH="1">
              <a:off x="5693434" y="2277373"/>
              <a:ext cx="3450568" cy="4572000"/>
            </a:xfrm>
            <a:prstGeom prst="line">
              <a:avLst/>
            </a:prstGeom>
            <a:ln>
              <a:solidFill>
                <a:schemeClr val="accent1">
                  <a:lumMod val="50000"/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9" name="Straight Connector 148"/>
            <p:cNvCxnSpPr/>
            <p:nvPr userDrawn="1"/>
          </p:nvCxnSpPr>
          <p:spPr>
            <a:xfrm flipH="1">
              <a:off x="6556076" y="3429000"/>
              <a:ext cx="2587926" cy="3429000"/>
            </a:xfrm>
            <a:prstGeom prst="line">
              <a:avLst/>
            </a:prstGeom>
            <a:ln>
              <a:solidFill>
                <a:schemeClr val="accent1">
                  <a:lumMod val="50000"/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0" name="Straight Connector 149"/>
            <p:cNvCxnSpPr/>
            <p:nvPr userDrawn="1"/>
          </p:nvCxnSpPr>
          <p:spPr>
            <a:xfrm>
              <a:off x="0" y="1097208"/>
              <a:ext cx="9144000" cy="0"/>
            </a:xfrm>
            <a:prstGeom prst="line">
              <a:avLst/>
            </a:prstGeom>
            <a:noFill/>
            <a:ln w="6350">
              <a:solidFill>
                <a:schemeClr val="accent1">
                  <a:lumMod val="50000"/>
                  <a:alpha val="47000"/>
                </a:schemeClr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</p:grpSp>
      <p:sp>
        <p:nvSpPr>
          <p:cNvPr id="68" name="Title 1"/>
          <p:cNvSpPr>
            <a:spLocks noGrp="1"/>
          </p:cNvSpPr>
          <p:nvPr>
            <p:ph type="title" hasCustomPrompt="1"/>
          </p:nvPr>
        </p:nvSpPr>
        <p:spPr>
          <a:xfrm>
            <a:off x="433503" y="292"/>
            <a:ext cx="11315711" cy="381600"/>
          </a:xfrm>
        </p:spPr>
        <p:txBody>
          <a:bodyPr anchor="b">
            <a:normAutofit/>
          </a:bodyPr>
          <a:lstStyle>
            <a:lvl1pPr>
              <a:defRPr sz="1400" b="1" baseline="0"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en-US" dirty="0" smtClean="0"/>
              <a:t>CLICK TO EDIT SLIDE TITLE</a:t>
            </a:r>
            <a:endParaRPr lang="en-US" dirty="0"/>
          </a:p>
        </p:txBody>
      </p:sp>
      <p:sp>
        <p:nvSpPr>
          <p:cNvPr id="71" name="Text Placeholder 7"/>
          <p:cNvSpPr>
            <a:spLocks noGrp="1"/>
          </p:cNvSpPr>
          <p:nvPr>
            <p:ph type="body" sz="quarter" idx="15" hasCustomPrompt="1"/>
          </p:nvPr>
        </p:nvSpPr>
        <p:spPr>
          <a:xfrm>
            <a:off x="442479" y="1146660"/>
            <a:ext cx="11303868" cy="4714977"/>
          </a:xfrm>
        </p:spPr>
        <p:txBody>
          <a:bodyPr>
            <a:normAutofit/>
          </a:bodyPr>
          <a:lstStyle>
            <a:lvl1pPr marL="0" marR="0" indent="0" algn="l" defTabSz="820738" rtl="0" eaLnBrk="1" fontAlgn="base" latinLnBrk="0" hangingPunct="1">
              <a:lnSpc>
                <a:spcPct val="90000"/>
              </a:lnSpc>
              <a:spcBef>
                <a:spcPts val="0"/>
              </a:spcBef>
              <a:spcAft>
                <a:spcPts val="1417"/>
              </a:spcAft>
              <a:buClr>
                <a:schemeClr val="tx2"/>
              </a:buClr>
              <a:buSzTx/>
              <a:buFontTx/>
              <a:buNone/>
              <a:tabLst/>
              <a:defRPr sz="2200" b="0" spc="-30" baseline="0">
                <a:solidFill>
                  <a:srgbClr val="394A59"/>
                </a:solidFill>
              </a:defRPr>
            </a:lvl1pPr>
          </a:lstStyle>
          <a:p>
            <a:pPr marL="227013" marR="0" lvl="0" indent="-227013" algn="l" defTabSz="820738" rtl="0" eaLnBrk="1" fontAlgn="base" latinLnBrk="0" hangingPunct="1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chemeClr val="tx2"/>
              </a:buClr>
              <a:buSzTx/>
              <a:tabLst/>
              <a:defRPr/>
            </a:pPr>
            <a:r>
              <a:rPr lang="en-US" dirty="0" smtClean="0"/>
              <a:t>Click to edit content text</a:t>
            </a:r>
            <a:endParaRPr lang="en-US" dirty="0"/>
          </a:p>
        </p:txBody>
      </p:sp>
      <p:sp>
        <p:nvSpPr>
          <p:cNvPr id="62" name="Date Placeholder 1"/>
          <p:cNvSpPr>
            <a:spLocks noGrp="1"/>
          </p:cNvSpPr>
          <p:nvPr>
            <p:ph type="dt" sz="half" idx="2"/>
          </p:nvPr>
        </p:nvSpPr>
        <p:spPr>
          <a:xfrm>
            <a:off x="12009643" y="6793167"/>
            <a:ext cx="183403" cy="7355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">
                <a:solidFill>
                  <a:schemeClr val="bg1"/>
                </a:solidFill>
              </a:defRPr>
            </a:lvl1pPr>
          </a:lstStyle>
          <a:p>
            <a:fld id="{8BC0572A-B4F5-2A4E-AA83-BDE4EB7230CD}" type="datetimeFigureOut">
              <a:rPr lang="en-US" smtClean="0"/>
              <a:pPr/>
              <a:t>1/17/2019</a:t>
            </a:fld>
            <a:endParaRPr lang="en-US" dirty="0"/>
          </a:p>
        </p:txBody>
      </p:sp>
      <p:sp>
        <p:nvSpPr>
          <p:cNvPr id="69" name="Text Placeholder 7"/>
          <p:cNvSpPr>
            <a:spLocks noGrp="1"/>
          </p:cNvSpPr>
          <p:nvPr>
            <p:ph type="body" sz="quarter" idx="14" hasCustomPrompt="1"/>
          </p:nvPr>
        </p:nvSpPr>
        <p:spPr>
          <a:xfrm>
            <a:off x="442478" y="660660"/>
            <a:ext cx="11303868" cy="486000"/>
          </a:xfrm>
        </p:spPr>
        <p:txBody>
          <a:bodyPr>
            <a:normAutofit/>
          </a:bodyPr>
          <a:lstStyle>
            <a:lvl1pPr marL="0" indent="0">
              <a:lnSpc>
                <a:spcPts val="2700"/>
              </a:lnSpc>
              <a:buFontTx/>
              <a:buNone/>
              <a:defRPr sz="2600" b="1" spc="-30" baseline="0">
                <a:solidFill>
                  <a:schemeClr val="accent1"/>
                </a:solidFill>
              </a:defRPr>
            </a:lvl1pPr>
          </a:lstStyle>
          <a:p>
            <a:pPr marL="227013" marR="0" lvl="0" indent="-227013" algn="l" defTabSz="820738" rtl="0" eaLnBrk="1" fontAlgn="base" latinLnBrk="0" hangingPunct="1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chemeClr val="tx2"/>
              </a:buClr>
              <a:buSzTx/>
              <a:buFont typeface="Wingdings" pitchFamily="2" charset="2"/>
              <a:buNone/>
              <a:tabLst/>
              <a:defRPr/>
            </a:pPr>
            <a:r>
              <a:rPr lang="en-US" dirty="0" smtClean="0"/>
              <a:t>Click to edit title</a:t>
            </a:r>
            <a:endParaRPr lang="en-US" dirty="0"/>
          </a:p>
        </p:txBody>
      </p:sp>
      <p:pic>
        <p:nvPicPr>
          <p:cNvPr id="60" name="Picture 5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6099143"/>
            <a:ext cx="12191997" cy="758856"/>
          </a:xfrm>
          <a:prstGeom prst="rect">
            <a:avLst/>
          </a:prstGeom>
          <a:ln>
            <a:noFill/>
          </a:ln>
        </p:spPr>
      </p:pic>
    </p:spTree>
    <p:extLst/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 advClick="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ingle Colum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5" name="Boeing 12 column grid" hidden="1"/>
          <p:cNvGrpSpPr/>
          <p:nvPr userDrawn="1"/>
        </p:nvGrpSpPr>
        <p:grpSpPr>
          <a:xfrm>
            <a:off x="-1590" y="-6713"/>
            <a:ext cx="12192015" cy="6858000"/>
            <a:chOff x="-3" y="0"/>
            <a:chExt cx="9144011" cy="6858000"/>
          </a:xfrm>
        </p:grpSpPr>
        <p:sp>
          <p:nvSpPr>
            <p:cNvPr id="123" name="Freeform 2"/>
            <p:cNvSpPr>
              <a:spLocks/>
            </p:cNvSpPr>
            <p:nvPr/>
          </p:nvSpPr>
          <p:spPr bwMode="auto">
            <a:xfrm>
              <a:off x="467170" y="6638306"/>
              <a:ext cx="8497925" cy="10640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84"/>
                </a:cxn>
                <a:cxn ang="0">
                  <a:pos x="779" y="284"/>
                </a:cxn>
                <a:cxn ang="0">
                  <a:pos x="779" y="0"/>
                </a:cxn>
              </a:cxnLst>
              <a:rect l="0" t="0" r="r" b="b"/>
              <a:pathLst>
                <a:path w="779" h="284">
                  <a:moveTo>
                    <a:pt x="0" y="0"/>
                  </a:moveTo>
                  <a:lnTo>
                    <a:pt x="0" y="284"/>
                  </a:lnTo>
                  <a:lnTo>
                    <a:pt x="779" y="284"/>
                  </a:lnTo>
                  <a:lnTo>
                    <a:pt x="779" y="0"/>
                  </a:lnTo>
                </a:path>
              </a:pathLst>
            </a:custGeom>
            <a:noFill/>
            <a:ln w="6350">
              <a:solidFill>
                <a:schemeClr val="accent1">
                  <a:lumMod val="50000"/>
                  <a:alpha val="47000"/>
                </a:scheme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dirty="0">
                <a:solidFill>
                  <a:srgbClr val="FFFFFF"/>
                </a:solidFill>
              </a:endParaRPr>
            </a:p>
          </p:txBody>
        </p:sp>
        <p:cxnSp>
          <p:nvCxnSpPr>
            <p:cNvPr id="124" name="Straight Connector 123"/>
            <p:cNvCxnSpPr/>
            <p:nvPr/>
          </p:nvCxnSpPr>
          <p:spPr>
            <a:xfrm>
              <a:off x="0" y="2178281"/>
              <a:ext cx="9144000" cy="0"/>
            </a:xfrm>
            <a:prstGeom prst="line">
              <a:avLst/>
            </a:prstGeom>
            <a:noFill/>
            <a:ln w="6350">
              <a:solidFill>
                <a:schemeClr val="accent1">
                  <a:lumMod val="50000"/>
                  <a:alpha val="47000"/>
                </a:scheme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125" name="Straight Connector 124"/>
            <p:cNvCxnSpPr/>
            <p:nvPr/>
          </p:nvCxnSpPr>
          <p:spPr>
            <a:xfrm>
              <a:off x="0" y="2391170"/>
              <a:ext cx="9144000" cy="0"/>
            </a:xfrm>
            <a:prstGeom prst="line">
              <a:avLst/>
            </a:prstGeom>
            <a:noFill/>
            <a:ln w="6350">
              <a:solidFill>
                <a:schemeClr val="accent1">
                  <a:lumMod val="50000"/>
                  <a:alpha val="47000"/>
                </a:scheme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126" name="Straight Connector 125"/>
            <p:cNvCxnSpPr/>
            <p:nvPr userDrawn="1"/>
          </p:nvCxnSpPr>
          <p:spPr>
            <a:xfrm>
              <a:off x="0" y="4463773"/>
              <a:ext cx="9144000" cy="0"/>
            </a:xfrm>
            <a:prstGeom prst="line">
              <a:avLst/>
            </a:prstGeom>
            <a:noFill/>
            <a:ln w="6350">
              <a:solidFill>
                <a:schemeClr val="accent1">
                  <a:lumMod val="50000"/>
                  <a:alpha val="47000"/>
                </a:scheme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127" name="Straight Connector 126"/>
            <p:cNvCxnSpPr/>
            <p:nvPr userDrawn="1"/>
          </p:nvCxnSpPr>
          <p:spPr>
            <a:xfrm>
              <a:off x="0" y="4680061"/>
              <a:ext cx="9144000" cy="0"/>
            </a:xfrm>
            <a:prstGeom prst="line">
              <a:avLst/>
            </a:prstGeom>
            <a:noFill/>
            <a:ln w="6350">
              <a:solidFill>
                <a:schemeClr val="accent1">
                  <a:lumMod val="50000"/>
                  <a:alpha val="47000"/>
                </a:scheme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128" name="Rectangle 127"/>
            <p:cNvSpPr/>
            <p:nvPr/>
          </p:nvSpPr>
          <p:spPr>
            <a:xfrm>
              <a:off x="465826" y="456356"/>
              <a:ext cx="8220974" cy="5944444"/>
            </a:xfrm>
            <a:prstGeom prst="rect">
              <a:avLst/>
            </a:prstGeom>
            <a:noFill/>
            <a:ln w="6350">
              <a:solidFill>
                <a:schemeClr val="accent1">
                  <a:lumMod val="50000"/>
                  <a:alpha val="47000"/>
                </a:schemeClr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dirty="0">
                <a:solidFill>
                  <a:srgbClr val="FFFFFF"/>
                </a:solidFill>
              </a:endParaRPr>
            </a:p>
          </p:txBody>
        </p:sp>
        <p:cxnSp>
          <p:nvCxnSpPr>
            <p:cNvPr id="129" name="Straight Connector 128"/>
            <p:cNvCxnSpPr/>
            <p:nvPr/>
          </p:nvCxnSpPr>
          <p:spPr>
            <a:xfrm>
              <a:off x="-3" y="2284726"/>
              <a:ext cx="9143998" cy="0"/>
            </a:xfrm>
            <a:prstGeom prst="line">
              <a:avLst/>
            </a:prstGeom>
            <a:noFill/>
            <a:ln w="19050">
              <a:solidFill>
                <a:schemeClr val="accent1">
                  <a:lumMod val="50000"/>
                  <a:alpha val="47000"/>
                </a:scheme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130" name="Straight Connector 129"/>
            <p:cNvCxnSpPr/>
            <p:nvPr/>
          </p:nvCxnSpPr>
          <p:spPr>
            <a:xfrm>
              <a:off x="380" y="3429000"/>
              <a:ext cx="9143628" cy="7005"/>
            </a:xfrm>
            <a:prstGeom prst="line">
              <a:avLst/>
            </a:prstGeom>
            <a:noFill/>
            <a:ln w="6350">
              <a:solidFill>
                <a:schemeClr val="accent1">
                  <a:lumMod val="50000"/>
                  <a:alpha val="47000"/>
                </a:schemeClr>
              </a:solidFill>
              <a:prstDash val="lgDash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131" name="Straight Connector 130"/>
            <p:cNvCxnSpPr/>
            <p:nvPr/>
          </p:nvCxnSpPr>
          <p:spPr>
            <a:xfrm>
              <a:off x="-3" y="4572000"/>
              <a:ext cx="9143998" cy="0"/>
            </a:xfrm>
            <a:prstGeom prst="line">
              <a:avLst/>
            </a:prstGeom>
            <a:noFill/>
            <a:ln w="19050">
              <a:solidFill>
                <a:schemeClr val="accent1">
                  <a:lumMod val="50000"/>
                  <a:alpha val="47000"/>
                </a:scheme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132" name="Straight Connector 131"/>
            <p:cNvCxnSpPr/>
            <p:nvPr/>
          </p:nvCxnSpPr>
          <p:spPr>
            <a:xfrm>
              <a:off x="4570813" y="0"/>
              <a:ext cx="0" cy="6858000"/>
            </a:xfrm>
            <a:prstGeom prst="line">
              <a:avLst/>
            </a:prstGeom>
            <a:noFill/>
            <a:ln w="6350">
              <a:solidFill>
                <a:schemeClr val="accent1">
                  <a:lumMod val="50000"/>
                  <a:alpha val="47000"/>
                </a:schemeClr>
              </a:solidFill>
              <a:prstDash val="lgDash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grpSp>
          <p:nvGrpSpPr>
            <p:cNvPr id="133" name="Group 37"/>
            <p:cNvGrpSpPr/>
            <p:nvPr/>
          </p:nvGrpSpPr>
          <p:grpSpPr>
            <a:xfrm>
              <a:off x="1001322" y="0"/>
              <a:ext cx="7134890" cy="6858000"/>
              <a:chOff x="595620" y="0"/>
              <a:chExt cx="7935974" cy="5943600"/>
            </a:xfrm>
          </p:grpSpPr>
          <p:cxnSp>
            <p:nvCxnSpPr>
              <p:cNvPr id="151" name="Straight Connector 20"/>
              <p:cNvCxnSpPr/>
              <p:nvPr/>
            </p:nvCxnSpPr>
            <p:spPr>
              <a:xfrm>
                <a:off x="595620" y="0"/>
                <a:ext cx="0" cy="5943600"/>
              </a:xfrm>
              <a:prstGeom prst="line">
                <a:avLst/>
              </a:prstGeom>
              <a:noFill/>
              <a:ln w="6350">
                <a:solidFill>
                  <a:schemeClr val="accent1">
                    <a:lumMod val="50000"/>
                    <a:alpha val="47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152" name="Straight Connector 15"/>
              <p:cNvCxnSpPr/>
              <p:nvPr/>
            </p:nvCxnSpPr>
            <p:spPr>
              <a:xfrm>
                <a:off x="766333" y="0"/>
                <a:ext cx="0" cy="5943600"/>
              </a:xfrm>
              <a:prstGeom prst="line">
                <a:avLst/>
              </a:prstGeom>
              <a:noFill/>
              <a:ln w="6350">
                <a:solidFill>
                  <a:schemeClr val="accent1">
                    <a:lumMod val="50000"/>
                    <a:alpha val="47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153" name="Straight Connector 152"/>
              <p:cNvCxnSpPr/>
              <p:nvPr/>
            </p:nvCxnSpPr>
            <p:spPr>
              <a:xfrm>
                <a:off x="1373053" y="0"/>
                <a:ext cx="0" cy="5943600"/>
              </a:xfrm>
              <a:prstGeom prst="line">
                <a:avLst/>
              </a:prstGeom>
              <a:noFill/>
              <a:ln w="6350">
                <a:solidFill>
                  <a:schemeClr val="accent1">
                    <a:lumMod val="50000"/>
                    <a:alpha val="47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154" name="Straight Connector 153"/>
              <p:cNvCxnSpPr/>
              <p:nvPr/>
            </p:nvCxnSpPr>
            <p:spPr>
              <a:xfrm>
                <a:off x="2321102" y="0"/>
                <a:ext cx="0" cy="5943600"/>
              </a:xfrm>
              <a:prstGeom prst="line">
                <a:avLst/>
              </a:prstGeom>
              <a:noFill/>
              <a:ln w="6350">
                <a:solidFill>
                  <a:schemeClr val="accent1">
                    <a:lumMod val="50000"/>
                    <a:alpha val="47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155" name="Straight Connector 154"/>
              <p:cNvCxnSpPr/>
              <p:nvPr/>
            </p:nvCxnSpPr>
            <p:spPr>
              <a:xfrm>
                <a:off x="3703236" y="0"/>
                <a:ext cx="0" cy="5943600"/>
              </a:xfrm>
              <a:prstGeom prst="line">
                <a:avLst/>
              </a:prstGeom>
              <a:noFill/>
              <a:ln w="6350">
                <a:solidFill>
                  <a:schemeClr val="accent1">
                    <a:lumMod val="50000"/>
                    <a:alpha val="47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156" name="Straight Connector 155"/>
              <p:cNvCxnSpPr/>
              <p:nvPr/>
            </p:nvCxnSpPr>
            <p:spPr>
              <a:xfrm>
                <a:off x="4480933" y="0"/>
                <a:ext cx="0" cy="5943600"/>
              </a:xfrm>
              <a:prstGeom prst="line">
                <a:avLst/>
              </a:prstGeom>
              <a:noFill/>
              <a:ln w="6350">
                <a:solidFill>
                  <a:schemeClr val="accent1">
                    <a:lumMod val="50000"/>
                    <a:alpha val="47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157" name="Straight Connector 156"/>
              <p:cNvCxnSpPr/>
              <p:nvPr/>
            </p:nvCxnSpPr>
            <p:spPr>
              <a:xfrm>
                <a:off x="4644527" y="0"/>
                <a:ext cx="0" cy="5943600"/>
              </a:xfrm>
              <a:prstGeom prst="line">
                <a:avLst/>
              </a:prstGeom>
              <a:noFill/>
              <a:ln w="6350">
                <a:solidFill>
                  <a:schemeClr val="accent1">
                    <a:lumMod val="50000"/>
                    <a:alpha val="47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158" name="Straight Connector 157"/>
              <p:cNvCxnSpPr/>
              <p:nvPr/>
            </p:nvCxnSpPr>
            <p:spPr>
              <a:xfrm>
                <a:off x="5257022" y="0"/>
                <a:ext cx="0" cy="5943600"/>
              </a:xfrm>
              <a:prstGeom prst="line">
                <a:avLst/>
              </a:prstGeom>
              <a:noFill/>
              <a:ln w="6350">
                <a:solidFill>
                  <a:schemeClr val="accent1">
                    <a:lumMod val="50000"/>
                    <a:alpha val="47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159" name="Straight Connector 158"/>
              <p:cNvCxnSpPr/>
              <p:nvPr/>
            </p:nvCxnSpPr>
            <p:spPr>
              <a:xfrm>
                <a:off x="5420405" y="0"/>
                <a:ext cx="0" cy="5943600"/>
              </a:xfrm>
              <a:prstGeom prst="line">
                <a:avLst/>
              </a:prstGeom>
              <a:noFill/>
              <a:ln w="6350">
                <a:solidFill>
                  <a:schemeClr val="accent1">
                    <a:lumMod val="50000"/>
                    <a:alpha val="47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160" name="Straight Connector 159"/>
              <p:cNvCxnSpPr/>
              <p:nvPr/>
            </p:nvCxnSpPr>
            <p:spPr>
              <a:xfrm>
                <a:off x="6026204" y="0"/>
                <a:ext cx="0" cy="5943600"/>
              </a:xfrm>
              <a:prstGeom prst="line">
                <a:avLst/>
              </a:prstGeom>
              <a:noFill/>
              <a:ln w="6350">
                <a:solidFill>
                  <a:schemeClr val="accent1">
                    <a:lumMod val="50000"/>
                    <a:alpha val="47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161" name="Straight Connector 160"/>
              <p:cNvCxnSpPr/>
              <p:nvPr userDrawn="1"/>
            </p:nvCxnSpPr>
            <p:spPr>
              <a:xfrm>
                <a:off x="1542111" y="0"/>
                <a:ext cx="0" cy="5943600"/>
              </a:xfrm>
              <a:prstGeom prst="line">
                <a:avLst/>
              </a:prstGeom>
              <a:noFill/>
              <a:ln w="6350">
                <a:solidFill>
                  <a:schemeClr val="accent1">
                    <a:lumMod val="50000"/>
                    <a:alpha val="47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162" name="Straight Connector 161"/>
              <p:cNvCxnSpPr/>
              <p:nvPr userDrawn="1"/>
            </p:nvCxnSpPr>
            <p:spPr>
              <a:xfrm>
                <a:off x="2135402" y="0"/>
                <a:ext cx="0" cy="5943600"/>
              </a:xfrm>
              <a:prstGeom prst="line">
                <a:avLst/>
              </a:prstGeom>
              <a:noFill/>
              <a:ln w="6350">
                <a:solidFill>
                  <a:schemeClr val="accent1">
                    <a:lumMod val="50000"/>
                    <a:alpha val="47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163" name="Straight Connector 162"/>
              <p:cNvCxnSpPr/>
              <p:nvPr userDrawn="1"/>
            </p:nvCxnSpPr>
            <p:spPr>
              <a:xfrm>
                <a:off x="3097447" y="0"/>
                <a:ext cx="0" cy="5943600"/>
              </a:xfrm>
              <a:prstGeom prst="line">
                <a:avLst/>
              </a:prstGeom>
              <a:noFill/>
              <a:ln w="6350">
                <a:solidFill>
                  <a:schemeClr val="accent1">
                    <a:lumMod val="50000"/>
                    <a:alpha val="47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164" name="Straight Connector 163"/>
              <p:cNvCxnSpPr/>
              <p:nvPr userDrawn="1"/>
            </p:nvCxnSpPr>
            <p:spPr>
              <a:xfrm>
                <a:off x="2925808" y="0"/>
                <a:ext cx="0" cy="5943600"/>
              </a:xfrm>
              <a:prstGeom prst="line">
                <a:avLst/>
              </a:prstGeom>
              <a:noFill/>
              <a:ln w="6350">
                <a:solidFill>
                  <a:schemeClr val="accent1">
                    <a:lumMod val="50000"/>
                    <a:alpha val="47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165" name="Straight Connector 164"/>
              <p:cNvCxnSpPr/>
              <p:nvPr userDrawn="1"/>
            </p:nvCxnSpPr>
            <p:spPr>
              <a:xfrm>
                <a:off x="3867350" y="0"/>
                <a:ext cx="0" cy="5943600"/>
              </a:xfrm>
              <a:prstGeom prst="line">
                <a:avLst/>
              </a:prstGeom>
              <a:noFill/>
              <a:ln w="6350">
                <a:solidFill>
                  <a:schemeClr val="accent1">
                    <a:lumMod val="50000"/>
                    <a:alpha val="47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166" name="Straight Connector 165"/>
              <p:cNvCxnSpPr/>
              <p:nvPr userDrawn="1"/>
            </p:nvCxnSpPr>
            <p:spPr>
              <a:xfrm>
                <a:off x="6204177" y="0"/>
                <a:ext cx="0" cy="5943600"/>
              </a:xfrm>
              <a:prstGeom prst="line">
                <a:avLst/>
              </a:prstGeom>
              <a:noFill/>
              <a:ln w="6350">
                <a:solidFill>
                  <a:schemeClr val="accent1">
                    <a:lumMod val="50000"/>
                    <a:alpha val="47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167" name="Straight Connector 166"/>
              <p:cNvCxnSpPr/>
              <p:nvPr userDrawn="1"/>
            </p:nvCxnSpPr>
            <p:spPr>
              <a:xfrm>
                <a:off x="6811833" y="0"/>
                <a:ext cx="0" cy="5943600"/>
              </a:xfrm>
              <a:prstGeom prst="line">
                <a:avLst/>
              </a:prstGeom>
              <a:noFill/>
              <a:ln w="6350">
                <a:solidFill>
                  <a:schemeClr val="accent1">
                    <a:lumMod val="50000"/>
                    <a:alpha val="47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168" name="Straight Connector 167"/>
              <p:cNvCxnSpPr/>
              <p:nvPr userDrawn="1"/>
            </p:nvCxnSpPr>
            <p:spPr>
              <a:xfrm>
                <a:off x="6977246" y="0"/>
                <a:ext cx="0" cy="5943600"/>
              </a:xfrm>
              <a:prstGeom prst="line">
                <a:avLst/>
              </a:prstGeom>
              <a:noFill/>
              <a:ln w="6350">
                <a:solidFill>
                  <a:schemeClr val="accent1">
                    <a:lumMod val="50000"/>
                    <a:alpha val="47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169" name="Straight Connector 168"/>
              <p:cNvCxnSpPr/>
              <p:nvPr userDrawn="1"/>
            </p:nvCxnSpPr>
            <p:spPr>
              <a:xfrm>
                <a:off x="7587917" y="0"/>
                <a:ext cx="0" cy="5943600"/>
              </a:xfrm>
              <a:prstGeom prst="line">
                <a:avLst/>
              </a:prstGeom>
              <a:noFill/>
              <a:ln w="6350">
                <a:solidFill>
                  <a:schemeClr val="accent1">
                    <a:lumMod val="50000"/>
                    <a:alpha val="47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170" name="Straight Connector 169"/>
              <p:cNvCxnSpPr/>
              <p:nvPr userDrawn="1"/>
            </p:nvCxnSpPr>
            <p:spPr>
              <a:xfrm>
                <a:off x="7749645" y="0"/>
                <a:ext cx="0" cy="5943600"/>
              </a:xfrm>
              <a:prstGeom prst="line">
                <a:avLst/>
              </a:prstGeom>
              <a:noFill/>
              <a:ln w="6350">
                <a:solidFill>
                  <a:schemeClr val="accent1">
                    <a:lumMod val="50000"/>
                    <a:alpha val="47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171" name="Straight Connector 170"/>
              <p:cNvCxnSpPr/>
              <p:nvPr userDrawn="1"/>
            </p:nvCxnSpPr>
            <p:spPr>
              <a:xfrm>
                <a:off x="8366030" y="0"/>
                <a:ext cx="0" cy="5943600"/>
              </a:xfrm>
              <a:prstGeom prst="line">
                <a:avLst/>
              </a:prstGeom>
              <a:noFill/>
              <a:ln w="6350">
                <a:solidFill>
                  <a:schemeClr val="accent1">
                    <a:lumMod val="50000"/>
                    <a:alpha val="47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172" name="Straight Connector 171"/>
              <p:cNvCxnSpPr/>
              <p:nvPr userDrawn="1"/>
            </p:nvCxnSpPr>
            <p:spPr>
              <a:xfrm>
                <a:off x="8531594" y="0"/>
                <a:ext cx="0" cy="5943600"/>
              </a:xfrm>
              <a:prstGeom prst="line">
                <a:avLst/>
              </a:prstGeom>
              <a:noFill/>
              <a:ln w="6350">
                <a:solidFill>
                  <a:schemeClr val="accent1">
                    <a:lumMod val="50000"/>
                    <a:alpha val="47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</p:grpSp>
        <p:sp>
          <p:nvSpPr>
            <p:cNvPr id="134" name="Freeform 133"/>
            <p:cNvSpPr/>
            <p:nvPr/>
          </p:nvSpPr>
          <p:spPr>
            <a:xfrm>
              <a:off x="6417955" y="467138"/>
              <a:ext cx="2268894" cy="138287"/>
            </a:xfrm>
            <a:custGeom>
              <a:avLst/>
              <a:gdLst>
                <a:gd name="connsiteX0" fmla="*/ 1971675 w 1971675"/>
                <a:gd name="connsiteY0" fmla="*/ 0 h 152400"/>
                <a:gd name="connsiteX1" fmla="*/ 1971675 w 1971675"/>
                <a:gd name="connsiteY1" fmla="*/ 142875 h 152400"/>
                <a:gd name="connsiteX2" fmla="*/ 0 w 1971675"/>
                <a:gd name="connsiteY2" fmla="*/ 152400 h 152400"/>
                <a:gd name="connsiteX0" fmla="*/ 1971675 w 1971675"/>
                <a:gd name="connsiteY0" fmla="*/ 0 h 144517"/>
                <a:gd name="connsiteX1" fmla="*/ 1971675 w 1971675"/>
                <a:gd name="connsiteY1" fmla="*/ 142875 h 144517"/>
                <a:gd name="connsiteX2" fmla="*/ 0 w 1971675"/>
                <a:gd name="connsiteY2" fmla="*/ 144517 h 1445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971675" h="144517">
                  <a:moveTo>
                    <a:pt x="1971675" y="0"/>
                  </a:moveTo>
                  <a:lnTo>
                    <a:pt x="1971675" y="142875"/>
                  </a:lnTo>
                  <a:lnTo>
                    <a:pt x="0" y="144517"/>
                  </a:lnTo>
                </a:path>
              </a:pathLst>
            </a:custGeom>
            <a:noFill/>
            <a:ln w="6350">
              <a:solidFill>
                <a:schemeClr val="accent1">
                  <a:lumMod val="50000"/>
                  <a:alpha val="47000"/>
                </a:scheme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dirty="0">
                <a:solidFill>
                  <a:srgbClr val="FFFFFF"/>
                </a:solidFill>
              </a:endParaRPr>
            </a:p>
          </p:txBody>
        </p:sp>
        <p:cxnSp>
          <p:nvCxnSpPr>
            <p:cNvPr id="135" name="Straight Connector 134"/>
            <p:cNvCxnSpPr/>
            <p:nvPr userDrawn="1"/>
          </p:nvCxnSpPr>
          <p:spPr>
            <a:xfrm>
              <a:off x="0" y="759628"/>
              <a:ext cx="163902" cy="0"/>
            </a:xfrm>
            <a:prstGeom prst="line">
              <a:avLst/>
            </a:prstGeom>
            <a:ln w="6350">
              <a:solidFill>
                <a:schemeClr val="accent1">
                  <a:lumMod val="50000"/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6" name="Straight Connector 135"/>
            <p:cNvCxnSpPr/>
            <p:nvPr userDrawn="1"/>
          </p:nvCxnSpPr>
          <p:spPr>
            <a:xfrm>
              <a:off x="0" y="1520764"/>
              <a:ext cx="163902" cy="0"/>
            </a:xfrm>
            <a:prstGeom prst="line">
              <a:avLst/>
            </a:prstGeom>
            <a:ln w="6350">
              <a:solidFill>
                <a:schemeClr val="accent1">
                  <a:lumMod val="50000"/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7" name="Straight Connector 136"/>
            <p:cNvCxnSpPr/>
            <p:nvPr userDrawn="1"/>
          </p:nvCxnSpPr>
          <p:spPr>
            <a:xfrm>
              <a:off x="0" y="3047137"/>
              <a:ext cx="163902" cy="0"/>
            </a:xfrm>
            <a:prstGeom prst="line">
              <a:avLst/>
            </a:prstGeom>
            <a:ln w="6350">
              <a:solidFill>
                <a:schemeClr val="accent1">
                  <a:lumMod val="50000"/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8" name="Straight Connector 137"/>
            <p:cNvCxnSpPr/>
            <p:nvPr userDrawn="1"/>
          </p:nvCxnSpPr>
          <p:spPr>
            <a:xfrm>
              <a:off x="0" y="3808273"/>
              <a:ext cx="163902" cy="0"/>
            </a:xfrm>
            <a:prstGeom prst="line">
              <a:avLst/>
            </a:prstGeom>
            <a:ln w="6350">
              <a:solidFill>
                <a:schemeClr val="accent1">
                  <a:lumMod val="50000"/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9" name="Straight Connector 138"/>
            <p:cNvCxnSpPr/>
            <p:nvPr userDrawn="1"/>
          </p:nvCxnSpPr>
          <p:spPr>
            <a:xfrm>
              <a:off x="0" y="5337663"/>
              <a:ext cx="163902" cy="0"/>
            </a:xfrm>
            <a:prstGeom prst="line">
              <a:avLst/>
            </a:prstGeom>
            <a:ln w="6350">
              <a:solidFill>
                <a:schemeClr val="accent1">
                  <a:lumMod val="50000"/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0" name="Straight Connector 139"/>
            <p:cNvCxnSpPr/>
            <p:nvPr userDrawn="1"/>
          </p:nvCxnSpPr>
          <p:spPr>
            <a:xfrm>
              <a:off x="0" y="6098799"/>
              <a:ext cx="163902" cy="0"/>
            </a:xfrm>
            <a:prstGeom prst="line">
              <a:avLst/>
            </a:prstGeom>
            <a:ln w="6350">
              <a:solidFill>
                <a:schemeClr val="accent1">
                  <a:lumMod val="50000"/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1" name="Straight Connector 140"/>
            <p:cNvCxnSpPr/>
            <p:nvPr userDrawn="1"/>
          </p:nvCxnSpPr>
          <p:spPr>
            <a:xfrm>
              <a:off x="8980098" y="759628"/>
              <a:ext cx="163902" cy="0"/>
            </a:xfrm>
            <a:prstGeom prst="line">
              <a:avLst/>
            </a:prstGeom>
            <a:ln w="6350">
              <a:solidFill>
                <a:schemeClr val="accent1">
                  <a:lumMod val="50000"/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2" name="Straight Connector 141"/>
            <p:cNvCxnSpPr/>
            <p:nvPr userDrawn="1"/>
          </p:nvCxnSpPr>
          <p:spPr>
            <a:xfrm>
              <a:off x="8980098" y="1520764"/>
              <a:ext cx="163902" cy="0"/>
            </a:xfrm>
            <a:prstGeom prst="line">
              <a:avLst/>
            </a:prstGeom>
            <a:ln w="6350">
              <a:solidFill>
                <a:schemeClr val="accent1">
                  <a:lumMod val="50000"/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3" name="Straight Connector 142"/>
            <p:cNvCxnSpPr/>
            <p:nvPr userDrawn="1"/>
          </p:nvCxnSpPr>
          <p:spPr>
            <a:xfrm>
              <a:off x="8980098" y="3047137"/>
              <a:ext cx="163902" cy="0"/>
            </a:xfrm>
            <a:prstGeom prst="line">
              <a:avLst/>
            </a:prstGeom>
            <a:ln w="6350">
              <a:solidFill>
                <a:schemeClr val="accent1">
                  <a:lumMod val="50000"/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4" name="Straight Connector 143"/>
            <p:cNvCxnSpPr/>
            <p:nvPr userDrawn="1"/>
          </p:nvCxnSpPr>
          <p:spPr>
            <a:xfrm>
              <a:off x="8980098" y="3808273"/>
              <a:ext cx="163902" cy="0"/>
            </a:xfrm>
            <a:prstGeom prst="line">
              <a:avLst/>
            </a:prstGeom>
            <a:ln w="6350">
              <a:solidFill>
                <a:schemeClr val="accent1">
                  <a:lumMod val="50000"/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5" name="Straight Connector 144"/>
            <p:cNvCxnSpPr/>
            <p:nvPr userDrawn="1"/>
          </p:nvCxnSpPr>
          <p:spPr>
            <a:xfrm>
              <a:off x="8980098" y="5337663"/>
              <a:ext cx="163902" cy="0"/>
            </a:xfrm>
            <a:prstGeom prst="line">
              <a:avLst/>
            </a:prstGeom>
            <a:ln w="6350">
              <a:solidFill>
                <a:schemeClr val="accent1">
                  <a:lumMod val="50000"/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6" name="Straight Connector 145"/>
            <p:cNvCxnSpPr/>
            <p:nvPr userDrawn="1"/>
          </p:nvCxnSpPr>
          <p:spPr>
            <a:xfrm>
              <a:off x="8980098" y="6098799"/>
              <a:ext cx="163902" cy="0"/>
            </a:xfrm>
            <a:prstGeom prst="line">
              <a:avLst/>
            </a:prstGeom>
            <a:ln w="6350">
              <a:solidFill>
                <a:schemeClr val="accent1">
                  <a:lumMod val="50000"/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7" name="Straight Connector 146"/>
            <p:cNvCxnSpPr/>
            <p:nvPr userDrawn="1"/>
          </p:nvCxnSpPr>
          <p:spPr>
            <a:xfrm flipH="1">
              <a:off x="7418717" y="4572000"/>
              <a:ext cx="1725283" cy="2286000"/>
            </a:xfrm>
            <a:prstGeom prst="line">
              <a:avLst/>
            </a:prstGeom>
            <a:ln>
              <a:solidFill>
                <a:schemeClr val="accent1">
                  <a:lumMod val="50000"/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8" name="Straight Connector 147"/>
            <p:cNvCxnSpPr/>
            <p:nvPr userDrawn="1"/>
          </p:nvCxnSpPr>
          <p:spPr>
            <a:xfrm flipH="1">
              <a:off x="5693434" y="2277373"/>
              <a:ext cx="3450568" cy="4572000"/>
            </a:xfrm>
            <a:prstGeom prst="line">
              <a:avLst/>
            </a:prstGeom>
            <a:ln>
              <a:solidFill>
                <a:schemeClr val="accent1">
                  <a:lumMod val="50000"/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9" name="Straight Connector 148"/>
            <p:cNvCxnSpPr/>
            <p:nvPr userDrawn="1"/>
          </p:nvCxnSpPr>
          <p:spPr>
            <a:xfrm flipH="1">
              <a:off x="6556076" y="3429000"/>
              <a:ext cx="2587926" cy="3429000"/>
            </a:xfrm>
            <a:prstGeom prst="line">
              <a:avLst/>
            </a:prstGeom>
            <a:ln>
              <a:solidFill>
                <a:schemeClr val="accent1">
                  <a:lumMod val="50000"/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0" name="Straight Connector 149"/>
            <p:cNvCxnSpPr/>
            <p:nvPr userDrawn="1"/>
          </p:nvCxnSpPr>
          <p:spPr>
            <a:xfrm>
              <a:off x="0" y="1097208"/>
              <a:ext cx="9144000" cy="0"/>
            </a:xfrm>
            <a:prstGeom prst="line">
              <a:avLst/>
            </a:prstGeom>
            <a:noFill/>
            <a:ln w="6350">
              <a:solidFill>
                <a:schemeClr val="accent1">
                  <a:lumMod val="50000"/>
                  <a:alpha val="47000"/>
                </a:schemeClr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</p:grpSp>
      <p:sp>
        <p:nvSpPr>
          <p:cNvPr id="68" name="Title 1"/>
          <p:cNvSpPr>
            <a:spLocks noGrp="1"/>
          </p:cNvSpPr>
          <p:nvPr>
            <p:ph type="title" hasCustomPrompt="1"/>
          </p:nvPr>
        </p:nvSpPr>
        <p:spPr>
          <a:xfrm>
            <a:off x="433504" y="292"/>
            <a:ext cx="9402646" cy="381600"/>
          </a:xfrm>
        </p:spPr>
        <p:txBody>
          <a:bodyPr anchor="b">
            <a:normAutofit/>
          </a:bodyPr>
          <a:lstStyle>
            <a:lvl1pPr>
              <a:defRPr sz="1400" b="1" baseline="0"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en-US" dirty="0" smtClean="0"/>
              <a:t>CLICK TO EDIT SLIDE TITLE</a:t>
            </a:r>
            <a:endParaRPr lang="en-US" dirty="0"/>
          </a:p>
        </p:txBody>
      </p:sp>
      <p:sp>
        <p:nvSpPr>
          <p:cNvPr id="70" name="Text Placeholder 7"/>
          <p:cNvSpPr>
            <a:spLocks noGrp="1"/>
          </p:cNvSpPr>
          <p:nvPr>
            <p:ph type="body" sz="quarter" idx="14" hasCustomPrompt="1"/>
          </p:nvPr>
        </p:nvSpPr>
        <p:spPr>
          <a:xfrm>
            <a:off x="2352675" y="653559"/>
            <a:ext cx="7483475" cy="486000"/>
          </a:xfrm>
        </p:spPr>
        <p:txBody>
          <a:bodyPr>
            <a:normAutofit/>
          </a:bodyPr>
          <a:lstStyle>
            <a:lvl1pPr marL="0" indent="0">
              <a:lnSpc>
                <a:spcPts val="2700"/>
              </a:lnSpc>
              <a:buFontTx/>
              <a:buNone/>
              <a:defRPr sz="2600" b="1" spc="-30" baseline="0">
                <a:solidFill>
                  <a:schemeClr val="accent1"/>
                </a:solidFill>
              </a:defRPr>
            </a:lvl1pPr>
          </a:lstStyle>
          <a:p>
            <a:pPr marL="227013" marR="0" lvl="0" indent="-227013" algn="l" defTabSz="820738" rtl="0" eaLnBrk="1" fontAlgn="base" latinLnBrk="0" hangingPunct="1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chemeClr val="tx2"/>
              </a:buClr>
              <a:buSzTx/>
              <a:buFont typeface="Wingdings" pitchFamily="2" charset="2"/>
              <a:buNone/>
              <a:tabLst/>
              <a:defRPr/>
            </a:pPr>
            <a:r>
              <a:rPr lang="en-US" dirty="0" smtClean="0"/>
              <a:t>Click to edit title</a:t>
            </a:r>
            <a:endParaRPr lang="en-US" dirty="0"/>
          </a:p>
        </p:txBody>
      </p:sp>
      <p:sp>
        <p:nvSpPr>
          <p:cNvPr id="71" name="Text Placeholder 7"/>
          <p:cNvSpPr>
            <a:spLocks noGrp="1"/>
          </p:cNvSpPr>
          <p:nvPr>
            <p:ph type="body" sz="quarter" idx="15" hasCustomPrompt="1"/>
          </p:nvPr>
        </p:nvSpPr>
        <p:spPr>
          <a:xfrm>
            <a:off x="2352675" y="1138500"/>
            <a:ext cx="7483475" cy="4723137"/>
          </a:xfrm>
        </p:spPr>
        <p:txBody>
          <a:bodyPr>
            <a:normAutofit/>
          </a:bodyPr>
          <a:lstStyle>
            <a:lvl1pPr marL="0" marR="0" indent="0" algn="l" defTabSz="820738" rtl="0" eaLnBrk="1" fontAlgn="base" latinLnBrk="0" hangingPunct="1">
              <a:lnSpc>
                <a:spcPct val="90000"/>
              </a:lnSpc>
              <a:spcBef>
                <a:spcPts val="0"/>
              </a:spcBef>
              <a:spcAft>
                <a:spcPts val="1417"/>
              </a:spcAft>
              <a:buClr>
                <a:schemeClr val="tx2"/>
              </a:buClr>
              <a:buSzTx/>
              <a:buFontTx/>
              <a:buNone/>
              <a:tabLst/>
              <a:defRPr sz="2200" b="0" spc="-30" baseline="0">
                <a:solidFill>
                  <a:srgbClr val="394A59"/>
                </a:solidFill>
              </a:defRPr>
            </a:lvl1pPr>
          </a:lstStyle>
          <a:p>
            <a:pPr marL="227013" marR="0" lvl="0" indent="-227013" algn="l" defTabSz="820738" rtl="0" eaLnBrk="1" fontAlgn="base" latinLnBrk="0" hangingPunct="1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chemeClr val="tx2"/>
              </a:buClr>
              <a:buSzTx/>
              <a:tabLst/>
              <a:defRPr/>
            </a:pPr>
            <a:r>
              <a:rPr lang="en-US" dirty="0" smtClean="0"/>
              <a:t>Click to edit content text</a:t>
            </a:r>
            <a:endParaRPr lang="en-US" dirty="0"/>
          </a:p>
        </p:txBody>
      </p:sp>
      <p:sp>
        <p:nvSpPr>
          <p:cNvPr id="62" name="Date Placeholder 1"/>
          <p:cNvSpPr>
            <a:spLocks noGrp="1"/>
          </p:cNvSpPr>
          <p:nvPr>
            <p:ph type="dt" sz="half" idx="2"/>
          </p:nvPr>
        </p:nvSpPr>
        <p:spPr>
          <a:xfrm>
            <a:off x="12009643" y="6793167"/>
            <a:ext cx="183403" cy="7355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">
                <a:solidFill>
                  <a:schemeClr val="bg1"/>
                </a:solidFill>
              </a:defRPr>
            </a:lvl1pPr>
          </a:lstStyle>
          <a:p>
            <a:fld id="{8BC0572A-B4F5-2A4E-AA83-BDE4EB7230CD}" type="datetimeFigureOut">
              <a:rPr lang="en-US" smtClean="0"/>
              <a:pPr/>
              <a:t>1/17/2019</a:t>
            </a:fld>
            <a:endParaRPr lang="en-US" dirty="0"/>
          </a:p>
        </p:txBody>
      </p:sp>
      <p:pic>
        <p:nvPicPr>
          <p:cNvPr id="60" name="Picture 5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6099143"/>
            <a:ext cx="12191997" cy="7588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546337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 advClick="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wo Colum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5" name="Boeing 12 column grid" hidden="1"/>
          <p:cNvGrpSpPr/>
          <p:nvPr userDrawn="1"/>
        </p:nvGrpSpPr>
        <p:grpSpPr>
          <a:xfrm>
            <a:off x="-1590" y="-6713"/>
            <a:ext cx="12192015" cy="6858000"/>
            <a:chOff x="-3" y="0"/>
            <a:chExt cx="9144011" cy="6858000"/>
          </a:xfrm>
        </p:grpSpPr>
        <p:sp>
          <p:nvSpPr>
            <p:cNvPr id="123" name="Freeform 2"/>
            <p:cNvSpPr>
              <a:spLocks/>
            </p:cNvSpPr>
            <p:nvPr/>
          </p:nvSpPr>
          <p:spPr bwMode="auto">
            <a:xfrm>
              <a:off x="467170" y="6638306"/>
              <a:ext cx="8497925" cy="10640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84"/>
                </a:cxn>
                <a:cxn ang="0">
                  <a:pos x="779" y="284"/>
                </a:cxn>
                <a:cxn ang="0">
                  <a:pos x="779" y="0"/>
                </a:cxn>
              </a:cxnLst>
              <a:rect l="0" t="0" r="r" b="b"/>
              <a:pathLst>
                <a:path w="779" h="284">
                  <a:moveTo>
                    <a:pt x="0" y="0"/>
                  </a:moveTo>
                  <a:lnTo>
                    <a:pt x="0" y="284"/>
                  </a:lnTo>
                  <a:lnTo>
                    <a:pt x="779" y="284"/>
                  </a:lnTo>
                  <a:lnTo>
                    <a:pt x="779" y="0"/>
                  </a:lnTo>
                </a:path>
              </a:pathLst>
            </a:custGeom>
            <a:noFill/>
            <a:ln w="6350">
              <a:solidFill>
                <a:schemeClr val="accent1">
                  <a:lumMod val="50000"/>
                  <a:alpha val="47000"/>
                </a:scheme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dirty="0">
                <a:solidFill>
                  <a:srgbClr val="FFFFFF"/>
                </a:solidFill>
              </a:endParaRPr>
            </a:p>
          </p:txBody>
        </p:sp>
        <p:cxnSp>
          <p:nvCxnSpPr>
            <p:cNvPr id="124" name="Straight Connector 123"/>
            <p:cNvCxnSpPr/>
            <p:nvPr/>
          </p:nvCxnSpPr>
          <p:spPr>
            <a:xfrm>
              <a:off x="0" y="2178281"/>
              <a:ext cx="9144000" cy="0"/>
            </a:xfrm>
            <a:prstGeom prst="line">
              <a:avLst/>
            </a:prstGeom>
            <a:noFill/>
            <a:ln w="6350">
              <a:solidFill>
                <a:schemeClr val="accent1">
                  <a:lumMod val="50000"/>
                  <a:alpha val="47000"/>
                </a:scheme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125" name="Straight Connector 124"/>
            <p:cNvCxnSpPr/>
            <p:nvPr/>
          </p:nvCxnSpPr>
          <p:spPr>
            <a:xfrm>
              <a:off x="0" y="2391170"/>
              <a:ext cx="9144000" cy="0"/>
            </a:xfrm>
            <a:prstGeom prst="line">
              <a:avLst/>
            </a:prstGeom>
            <a:noFill/>
            <a:ln w="6350">
              <a:solidFill>
                <a:schemeClr val="accent1">
                  <a:lumMod val="50000"/>
                  <a:alpha val="47000"/>
                </a:scheme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126" name="Straight Connector 125"/>
            <p:cNvCxnSpPr/>
            <p:nvPr userDrawn="1"/>
          </p:nvCxnSpPr>
          <p:spPr>
            <a:xfrm>
              <a:off x="0" y="4463773"/>
              <a:ext cx="9144000" cy="0"/>
            </a:xfrm>
            <a:prstGeom prst="line">
              <a:avLst/>
            </a:prstGeom>
            <a:noFill/>
            <a:ln w="6350">
              <a:solidFill>
                <a:schemeClr val="accent1">
                  <a:lumMod val="50000"/>
                  <a:alpha val="47000"/>
                </a:scheme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127" name="Straight Connector 126"/>
            <p:cNvCxnSpPr/>
            <p:nvPr userDrawn="1"/>
          </p:nvCxnSpPr>
          <p:spPr>
            <a:xfrm>
              <a:off x="0" y="4680061"/>
              <a:ext cx="9144000" cy="0"/>
            </a:xfrm>
            <a:prstGeom prst="line">
              <a:avLst/>
            </a:prstGeom>
            <a:noFill/>
            <a:ln w="6350">
              <a:solidFill>
                <a:schemeClr val="accent1">
                  <a:lumMod val="50000"/>
                  <a:alpha val="47000"/>
                </a:scheme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128" name="Rectangle 127"/>
            <p:cNvSpPr/>
            <p:nvPr/>
          </p:nvSpPr>
          <p:spPr>
            <a:xfrm>
              <a:off x="465826" y="456356"/>
              <a:ext cx="8220974" cy="5944444"/>
            </a:xfrm>
            <a:prstGeom prst="rect">
              <a:avLst/>
            </a:prstGeom>
            <a:noFill/>
            <a:ln w="6350">
              <a:solidFill>
                <a:schemeClr val="accent1">
                  <a:lumMod val="50000"/>
                  <a:alpha val="47000"/>
                </a:schemeClr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dirty="0">
                <a:solidFill>
                  <a:srgbClr val="FFFFFF"/>
                </a:solidFill>
              </a:endParaRPr>
            </a:p>
          </p:txBody>
        </p:sp>
        <p:cxnSp>
          <p:nvCxnSpPr>
            <p:cNvPr id="129" name="Straight Connector 128"/>
            <p:cNvCxnSpPr/>
            <p:nvPr/>
          </p:nvCxnSpPr>
          <p:spPr>
            <a:xfrm>
              <a:off x="-3" y="2284726"/>
              <a:ext cx="9143998" cy="0"/>
            </a:xfrm>
            <a:prstGeom prst="line">
              <a:avLst/>
            </a:prstGeom>
            <a:noFill/>
            <a:ln w="19050">
              <a:solidFill>
                <a:schemeClr val="accent1">
                  <a:lumMod val="50000"/>
                  <a:alpha val="47000"/>
                </a:scheme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130" name="Straight Connector 129"/>
            <p:cNvCxnSpPr/>
            <p:nvPr/>
          </p:nvCxnSpPr>
          <p:spPr>
            <a:xfrm>
              <a:off x="380" y="3429000"/>
              <a:ext cx="9143628" cy="7005"/>
            </a:xfrm>
            <a:prstGeom prst="line">
              <a:avLst/>
            </a:prstGeom>
            <a:noFill/>
            <a:ln w="6350">
              <a:solidFill>
                <a:schemeClr val="accent1">
                  <a:lumMod val="50000"/>
                  <a:alpha val="47000"/>
                </a:schemeClr>
              </a:solidFill>
              <a:prstDash val="lgDash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131" name="Straight Connector 130"/>
            <p:cNvCxnSpPr/>
            <p:nvPr/>
          </p:nvCxnSpPr>
          <p:spPr>
            <a:xfrm>
              <a:off x="-3" y="4572000"/>
              <a:ext cx="9143998" cy="0"/>
            </a:xfrm>
            <a:prstGeom prst="line">
              <a:avLst/>
            </a:prstGeom>
            <a:noFill/>
            <a:ln w="19050">
              <a:solidFill>
                <a:schemeClr val="accent1">
                  <a:lumMod val="50000"/>
                  <a:alpha val="47000"/>
                </a:scheme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132" name="Straight Connector 131"/>
            <p:cNvCxnSpPr/>
            <p:nvPr/>
          </p:nvCxnSpPr>
          <p:spPr>
            <a:xfrm>
              <a:off x="4570813" y="0"/>
              <a:ext cx="0" cy="6858000"/>
            </a:xfrm>
            <a:prstGeom prst="line">
              <a:avLst/>
            </a:prstGeom>
            <a:noFill/>
            <a:ln w="6350">
              <a:solidFill>
                <a:schemeClr val="accent1">
                  <a:lumMod val="50000"/>
                  <a:alpha val="47000"/>
                </a:schemeClr>
              </a:solidFill>
              <a:prstDash val="lgDash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grpSp>
          <p:nvGrpSpPr>
            <p:cNvPr id="133" name="Group 37"/>
            <p:cNvGrpSpPr/>
            <p:nvPr/>
          </p:nvGrpSpPr>
          <p:grpSpPr>
            <a:xfrm>
              <a:off x="1001322" y="0"/>
              <a:ext cx="7134890" cy="6858000"/>
              <a:chOff x="595620" y="0"/>
              <a:chExt cx="7935974" cy="5943600"/>
            </a:xfrm>
          </p:grpSpPr>
          <p:cxnSp>
            <p:nvCxnSpPr>
              <p:cNvPr id="151" name="Straight Connector 20"/>
              <p:cNvCxnSpPr/>
              <p:nvPr/>
            </p:nvCxnSpPr>
            <p:spPr>
              <a:xfrm>
                <a:off x="595620" y="0"/>
                <a:ext cx="0" cy="5943600"/>
              </a:xfrm>
              <a:prstGeom prst="line">
                <a:avLst/>
              </a:prstGeom>
              <a:noFill/>
              <a:ln w="6350">
                <a:solidFill>
                  <a:schemeClr val="accent1">
                    <a:lumMod val="50000"/>
                    <a:alpha val="47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152" name="Straight Connector 15"/>
              <p:cNvCxnSpPr/>
              <p:nvPr/>
            </p:nvCxnSpPr>
            <p:spPr>
              <a:xfrm>
                <a:off x="766333" y="0"/>
                <a:ext cx="0" cy="5943600"/>
              </a:xfrm>
              <a:prstGeom prst="line">
                <a:avLst/>
              </a:prstGeom>
              <a:noFill/>
              <a:ln w="6350">
                <a:solidFill>
                  <a:schemeClr val="accent1">
                    <a:lumMod val="50000"/>
                    <a:alpha val="47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153" name="Straight Connector 152"/>
              <p:cNvCxnSpPr/>
              <p:nvPr/>
            </p:nvCxnSpPr>
            <p:spPr>
              <a:xfrm>
                <a:off x="1373053" y="0"/>
                <a:ext cx="0" cy="5943600"/>
              </a:xfrm>
              <a:prstGeom prst="line">
                <a:avLst/>
              </a:prstGeom>
              <a:noFill/>
              <a:ln w="6350">
                <a:solidFill>
                  <a:schemeClr val="accent1">
                    <a:lumMod val="50000"/>
                    <a:alpha val="47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154" name="Straight Connector 153"/>
              <p:cNvCxnSpPr/>
              <p:nvPr/>
            </p:nvCxnSpPr>
            <p:spPr>
              <a:xfrm>
                <a:off x="2321102" y="0"/>
                <a:ext cx="0" cy="5943600"/>
              </a:xfrm>
              <a:prstGeom prst="line">
                <a:avLst/>
              </a:prstGeom>
              <a:noFill/>
              <a:ln w="6350">
                <a:solidFill>
                  <a:schemeClr val="accent1">
                    <a:lumMod val="50000"/>
                    <a:alpha val="47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155" name="Straight Connector 154"/>
              <p:cNvCxnSpPr/>
              <p:nvPr/>
            </p:nvCxnSpPr>
            <p:spPr>
              <a:xfrm>
                <a:off x="3703236" y="0"/>
                <a:ext cx="0" cy="5943600"/>
              </a:xfrm>
              <a:prstGeom prst="line">
                <a:avLst/>
              </a:prstGeom>
              <a:noFill/>
              <a:ln w="6350">
                <a:solidFill>
                  <a:schemeClr val="accent1">
                    <a:lumMod val="50000"/>
                    <a:alpha val="47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156" name="Straight Connector 155"/>
              <p:cNvCxnSpPr/>
              <p:nvPr/>
            </p:nvCxnSpPr>
            <p:spPr>
              <a:xfrm>
                <a:off x="4480933" y="0"/>
                <a:ext cx="0" cy="5943600"/>
              </a:xfrm>
              <a:prstGeom prst="line">
                <a:avLst/>
              </a:prstGeom>
              <a:noFill/>
              <a:ln w="6350">
                <a:solidFill>
                  <a:schemeClr val="accent1">
                    <a:lumMod val="50000"/>
                    <a:alpha val="47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157" name="Straight Connector 156"/>
              <p:cNvCxnSpPr/>
              <p:nvPr/>
            </p:nvCxnSpPr>
            <p:spPr>
              <a:xfrm>
                <a:off x="4644527" y="0"/>
                <a:ext cx="0" cy="5943600"/>
              </a:xfrm>
              <a:prstGeom prst="line">
                <a:avLst/>
              </a:prstGeom>
              <a:noFill/>
              <a:ln w="6350">
                <a:solidFill>
                  <a:schemeClr val="accent1">
                    <a:lumMod val="50000"/>
                    <a:alpha val="47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158" name="Straight Connector 157"/>
              <p:cNvCxnSpPr/>
              <p:nvPr/>
            </p:nvCxnSpPr>
            <p:spPr>
              <a:xfrm>
                <a:off x="5257022" y="0"/>
                <a:ext cx="0" cy="5943600"/>
              </a:xfrm>
              <a:prstGeom prst="line">
                <a:avLst/>
              </a:prstGeom>
              <a:noFill/>
              <a:ln w="6350">
                <a:solidFill>
                  <a:schemeClr val="accent1">
                    <a:lumMod val="50000"/>
                    <a:alpha val="47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159" name="Straight Connector 158"/>
              <p:cNvCxnSpPr/>
              <p:nvPr/>
            </p:nvCxnSpPr>
            <p:spPr>
              <a:xfrm>
                <a:off x="5420405" y="0"/>
                <a:ext cx="0" cy="5943600"/>
              </a:xfrm>
              <a:prstGeom prst="line">
                <a:avLst/>
              </a:prstGeom>
              <a:noFill/>
              <a:ln w="6350">
                <a:solidFill>
                  <a:schemeClr val="accent1">
                    <a:lumMod val="50000"/>
                    <a:alpha val="47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160" name="Straight Connector 159"/>
              <p:cNvCxnSpPr/>
              <p:nvPr/>
            </p:nvCxnSpPr>
            <p:spPr>
              <a:xfrm>
                <a:off x="6026204" y="0"/>
                <a:ext cx="0" cy="5943600"/>
              </a:xfrm>
              <a:prstGeom prst="line">
                <a:avLst/>
              </a:prstGeom>
              <a:noFill/>
              <a:ln w="6350">
                <a:solidFill>
                  <a:schemeClr val="accent1">
                    <a:lumMod val="50000"/>
                    <a:alpha val="47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161" name="Straight Connector 160"/>
              <p:cNvCxnSpPr/>
              <p:nvPr userDrawn="1"/>
            </p:nvCxnSpPr>
            <p:spPr>
              <a:xfrm>
                <a:off x="1542111" y="0"/>
                <a:ext cx="0" cy="5943600"/>
              </a:xfrm>
              <a:prstGeom prst="line">
                <a:avLst/>
              </a:prstGeom>
              <a:noFill/>
              <a:ln w="6350">
                <a:solidFill>
                  <a:schemeClr val="accent1">
                    <a:lumMod val="50000"/>
                    <a:alpha val="47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162" name="Straight Connector 161"/>
              <p:cNvCxnSpPr/>
              <p:nvPr userDrawn="1"/>
            </p:nvCxnSpPr>
            <p:spPr>
              <a:xfrm>
                <a:off x="2135402" y="0"/>
                <a:ext cx="0" cy="5943600"/>
              </a:xfrm>
              <a:prstGeom prst="line">
                <a:avLst/>
              </a:prstGeom>
              <a:noFill/>
              <a:ln w="6350">
                <a:solidFill>
                  <a:schemeClr val="accent1">
                    <a:lumMod val="50000"/>
                    <a:alpha val="47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163" name="Straight Connector 162"/>
              <p:cNvCxnSpPr/>
              <p:nvPr userDrawn="1"/>
            </p:nvCxnSpPr>
            <p:spPr>
              <a:xfrm>
                <a:off x="3097447" y="0"/>
                <a:ext cx="0" cy="5943600"/>
              </a:xfrm>
              <a:prstGeom prst="line">
                <a:avLst/>
              </a:prstGeom>
              <a:noFill/>
              <a:ln w="6350">
                <a:solidFill>
                  <a:schemeClr val="accent1">
                    <a:lumMod val="50000"/>
                    <a:alpha val="47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164" name="Straight Connector 163"/>
              <p:cNvCxnSpPr/>
              <p:nvPr userDrawn="1"/>
            </p:nvCxnSpPr>
            <p:spPr>
              <a:xfrm>
                <a:off x="2925808" y="0"/>
                <a:ext cx="0" cy="5943600"/>
              </a:xfrm>
              <a:prstGeom prst="line">
                <a:avLst/>
              </a:prstGeom>
              <a:noFill/>
              <a:ln w="6350">
                <a:solidFill>
                  <a:schemeClr val="accent1">
                    <a:lumMod val="50000"/>
                    <a:alpha val="47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165" name="Straight Connector 164"/>
              <p:cNvCxnSpPr/>
              <p:nvPr userDrawn="1"/>
            </p:nvCxnSpPr>
            <p:spPr>
              <a:xfrm>
                <a:off x="3867350" y="0"/>
                <a:ext cx="0" cy="5943600"/>
              </a:xfrm>
              <a:prstGeom prst="line">
                <a:avLst/>
              </a:prstGeom>
              <a:noFill/>
              <a:ln w="6350">
                <a:solidFill>
                  <a:schemeClr val="accent1">
                    <a:lumMod val="50000"/>
                    <a:alpha val="47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166" name="Straight Connector 165"/>
              <p:cNvCxnSpPr/>
              <p:nvPr userDrawn="1"/>
            </p:nvCxnSpPr>
            <p:spPr>
              <a:xfrm>
                <a:off x="6204177" y="0"/>
                <a:ext cx="0" cy="5943600"/>
              </a:xfrm>
              <a:prstGeom prst="line">
                <a:avLst/>
              </a:prstGeom>
              <a:noFill/>
              <a:ln w="6350">
                <a:solidFill>
                  <a:schemeClr val="accent1">
                    <a:lumMod val="50000"/>
                    <a:alpha val="47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167" name="Straight Connector 166"/>
              <p:cNvCxnSpPr/>
              <p:nvPr userDrawn="1"/>
            </p:nvCxnSpPr>
            <p:spPr>
              <a:xfrm>
                <a:off x="6811833" y="0"/>
                <a:ext cx="0" cy="5943600"/>
              </a:xfrm>
              <a:prstGeom prst="line">
                <a:avLst/>
              </a:prstGeom>
              <a:noFill/>
              <a:ln w="6350">
                <a:solidFill>
                  <a:schemeClr val="accent1">
                    <a:lumMod val="50000"/>
                    <a:alpha val="47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168" name="Straight Connector 167"/>
              <p:cNvCxnSpPr/>
              <p:nvPr userDrawn="1"/>
            </p:nvCxnSpPr>
            <p:spPr>
              <a:xfrm>
                <a:off x="6977246" y="0"/>
                <a:ext cx="0" cy="5943600"/>
              </a:xfrm>
              <a:prstGeom prst="line">
                <a:avLst/>
              </a:prstGeom>
              <a:noFill/>
              <a:ln w="6350">
                <a:solidFill>
                  <a:schemeClr val="accent1">
                    <a:lumMod val="50000"/>
                    <a:alpha val="47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169" name="Straight Connector 168"/>
              <p:cNvCxnSpPr/>
              <p:nvPr userDrawn="1"/>
            </p:nvCxnSpPr>
            <p:spPr>
              <a:xfrm>
                <a:off x="7587917" y="0"/>
                <a:ext cx="0" cy="5943600"/>
              </a:xfrm>
              <a:prstGeom prst="line">
                <a:avLst/>
              </a:prstGeom>
              <a:noFill/>
              <a:ln w="6350">
                <a:solidFill>
                  <a:schemeClr val="accent1">
                    <a:lumMod val="50000"/>
                    <a:alpha val="47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170" name="Straight Connector 169"/>
              <p:cNvCxnSpPr/>
              <p:nvPr userDrawn="1"/>
            </p:nvCxnSpPr>
            <p:spPr>
              <a:xfrm>
                <a:off x="7749645" y="0"/>
                <a:ext cx="0" cy="5943600"/>
              </a:xfrm>
              <a:prstGeom prst="line">
                <a:avLst/>
              </a:prstGeom>
              <a:noFill/>
              <a:ln w="6350">
                <a:solidFill>
                  <a:schemeClr val="accent1">
                    <a:lumMod val="50000"/>
                    <a:alpha val="47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171" name="Straight Connector 170"/>
              <p:cNvCxnSpPr/>
              <p:nvPr userDrawn="1"/>
            </p:nvCxnSpPr>
            <p:spPr>
              <a:xfrm>
                <a:off x="8366030" y="0"/>
                <a:ext cx="0" cy="5943600"/>
              </a:xfrm>
              <a:prstGeom prst="line">
                <a:avLst/>
              </a:prstGeom>
              <a:noFill/>
              <a:ln w="6350">
                <a:solidFill>
                  <a:schemeClr val="accent1">
                    <a:lumMod val="50000"/>
                    <a:alpha val="47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172" name="Straight Connector 171"/>
              <p:cNvCxnSpPr/>
              <p:nvPr userDrawn="1"/>
            </p:nvCxnSpPr>
            <p:spPr>
              <a:xfrm>
                <a:off x="8531594" y="0"/>
                <a:ext cx="0" cy="5943600"/>
              </a:xfrm>
              <a:prstGeom prst="line">
                <a:avLst/>
              </a:prstGeom>
              <a:noFill/>
              <a:ln w="6350">
                <a:solidFill>
                  <a:schemeClr val="accent1">
                    <a:lumMod val="50000"/>
                    <a:alpha val="47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</p:grpSp>
        <p:sp>
          <p:nvSpPr>
            <p:cNvPr id="134" name="Freeform 133"/>
            <p:cNvSpPr/>
            <p:nvPr/>
          </p:nvSpPr>
          <p:spPr>
            <a:xfrm>
              <a:off x="6417955" y="467138"/>
              <a:ext cx="2268894" cy="138287"/>
            </a:xfrm>
            <a:custGeom>
              <a:avLst/>
              <a:gdLst>
                <a:gd name="connsiteX0" fmla="*/ 1971675 w 1971675"/>
                <a:gd name="connsiteY0" fmla="*/ 0 h 152400"/>
                <a:gd name="connsiteX1" fmla="*/ 1971675 w 1971675"/>
                <a:gd name="connsiteY1" fmla="*/ 142875 h 152400"/>
                <a:gd name="connsiteX2" fmla="*/ 0 w 1971675"/>
                <a:gd name="connsiteY2" fmla="*/ 152400 h 152400"/>
                <a:gd name="connsiteX0" fmla="*/ 1971675 w 1971675"/>
                <a:gd name="connsiteY0" fmla="*/ 0 h 144517"/>
                <a:gd name="connsiteX1" fmla="*/ 1971675 w 1971675"/>
                <a:gd name="connsiteY1" fmla="*/ 142875 h 144517"/>
                <a:gd name="connsiteX2" fmla="*/ 0 w 1971675"/>
                <a:gd name="connsiteY2" fmla="*/ 144517 h 1445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971675" h="144517">
                  <a:moveTo>
                    <a:pt x="1971675" y="0"/>
                  </a:moveTo>
                  <a:lnTo>
                    <a:pt x="1971675" y="142875"/>
                  </a:lnTo>
                  <a:lnTo>
                    <a:pt x="0" y="144517"/>
                  </a:lnTo>
                </a:path>
              </a:pathLst>
            </a:custGeom>
            <a:noFill/>
            <a:ln w="6350">
              <a:solidFill>
                <a:schemeClr val="accent1">
                  <a:lumMod val="50000"/>
                  <a:alpha val="47000"/>
                </a:scheme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dirty="0">
                <a:solidFill>
                  <a:srgbClr val="FFFFFF"/>
                </a:solidFill>
              </a:endParaRPr>
            </a:p>
          </p:txBody>
        </p:sp>
        <p:cxnSp>
          <p:nvCxnSpPr>
            <p:cNvPr id="135" name="Straight Connector 134"/>
            <p:cNvCxnSpPr/>
            <p:nvPr userDrawn="1"/>
          </p:nvCxnSpPr>
          <p:spPr>
            <a:xfrm>
              <a:off x="0" y="759628"/>
              <a:ext cx="163902" cy="0"/>
            </a:xfrm>
            <a:prstGeom prst="line">
              <a:avLst/>
            </a:prstGeom>
            <a:ln w="6350">
              <a:solidFill>
                <a:schemeClr val="accent1">
                  <a:lumMod val="50000"/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6" name="Straight Connector 135"/>
            <p:cNvCxnSpPr/>
            <p:nvPr userDrawn="1"/>
          </p:nvCxnSpPr>
          <p:spPr>
            <a:xfrm>
              <a:off x="0" y="1520764"/>
              <a:ext cx="163902" cy="0"/>
            </a:xfrm>
            <a:prstGeom prst="line">
              <a:avLst/>
            </a:prstGeom>
            <a:ln w="6350">
              <a:solidFill>
                <a:schemeClr val="accent1">
                  <a:lumMod val="50000"/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7" name="Straight Connector 136"/>
            <p:cNvCxnSpPr/>
            <p:nvPr userDrawn="1"/>
          </p:nvCxnSpPr>
          <p:spPr>
            <a:xfrm>
              <a:off x="0" y="3047137"/>
              <a:ext cx="163902" cy="0"/>
            </a:xfrm>
            <a:prstGeom prst="line">
              <a:avLst/>
            </a:prstGeom>
            <a:ln w="6350">
              <a:solidFill>
                <a:schemeClr val="accent1">
                  <a:lumMod val="50000"/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8" name="Straight Connector 137"/>
            <p:cNvCxnSpPr/>
            <p:nvPr userDrawn="1"/>
          </p:nvCxnSpPr>
          <p:spPr>
            <a:xfrm>
              <a:off x="0" y="3808273"/>
              <a:ext cx="163902" cy="0"/>
            </a:xfrm>
            <a:prstGeom prst="line">
              <a:avLst/>
            </a:prstGeom>
            <a:ln w="6350">
              <a:solidFill>
                <a:schemeClr val="accent1">
                  <a:lumMod val="50000"/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9" name="Straight Connector 138"/>
            <p:cNvCxnSpPr/>
            <p:nvPr userDrawn="1"/>
          </p:nvCxnSpPr>
          <p:spPr>
            <a:xfrm>
              <a:off x="0" y="5337663"/>
              <a:ext cx="163902" cy="0"/>
            </a:xfrm>
            <a:prstGeom prst="line">
              <a:avLst/>
            </a:prstGeom>
            <a:ln w="6350">
              <a:solidFill>
                <a:schemeClr val="accent1">
                  <a:lumMod val="50000"/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0" name="Straight Connector 139"/>
            <p:cNvCxnSpPr/>
            <p:nvPr userDrawn="1"/>
          </p:nvCxnSpPr>
          <p:spPr>
            <a:xfrm>
              <a:off x="0" y="6098799"/>
              <a:ext cx="163902" cy="0"/>
            </a:xfrm>
            <a:prstGeom prst="line">
              <a:avLst/>
            </a:prstGeom>
            <a:ln w="6350">
              <a:solidFill>
                <a:schemeClr val="accent1">
                  <a:lumMod val="50000"/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1" name="Straight Connector 140"/>
            <p:cNvCxnSpPr/>
            <p:nvPr userDrawn="1"/>
          </p:nvCxnSpPr>
          <p:spPr>
            <a:xfrm>
              <a:off x="8980098" y="759628"/>
              <a:ext cx="163902" cy="0"/>
            </a:xfrm>
            <a:prstGeom prst="line">
              <a:avLst/>
            </a:prstGeom>
            <a:ln w="6350">
              <a:solidFill>
                <a:schemeClr val="accent1">
                  <a:lumMod val="50000"/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2" name="Straight Connector 141"/>
            <p:cNvCxnSpPr/>
            <p:nvPr userDrawn="1"/>
          </p:nvCxnSpPr>
          <p:spPr>
            <a:xfrm>
              <a:off x="8980098" y="1520764"/>
              <a:ext cx="163902" cy="0"/>
            </a:xfrm>
            <a:prstGeom prst="line">
              <a:avLst/>
            </a:prstGeom>
            <a:ln w="6350">
              <a:solidFill>
                <a:schemeClr val="accent1">
                  <a:lumMod val="50000"/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3" name="Straight Connector 142"/>
            <p:cNvCxnSpPr/>
            <p:nvPr userDrawn="1"/>
          </p:nvCxnSpPr>
          <p:spPr>
            <a:xfrm>
              <a:off x="8980098" y="3047137"/>
              <a:ext cx="163902" cy="0"/>
            </a:xfrm>
            <a:prstGeom prst="line">
              <a:avLst/>
            </a:prstGeom>
            <a:ln w="6350">
              <a:solidFill>
                <a:schemeClr val="accent1">
                  <a:lumMod val="50000"/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4" name="Straight Connector 143"/>
            <p:cNvCxnSpPr/>
            <p:nvPr userDrawn="1"/>
          </p:nvCxnSpPr>
          <p:spPr>
            <a:xfrm>
              <a:off x="8980098" y="3808273"/>
              <a:ext cx="163902" cy="0"/>
            </a:xfrm>
            <a:prstGeom prst="line">
              <a:avLst/>
            </a:prstGeom>
            <a:ln w="6350">
              <a:solidFill>
                <a:schemeClr val="accent1">
                  <a:lumMod val="50000"/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5" name="Straight Connector 144"/>
            <p:cNvCxnSpPr/>
            <p:nvPr userDrawn="1"/>
          </p:nvCxnSpPr>
          <p:spPr>
            <a:xfrm>
              <a:off x="8980098" y="5337663"/>
              <a:ext cx="163902" cy="0"/>
            </a:xfrm>
            <a:prstGeom prst="line">
              <a:avLst/>
            </a:prstGeom>
            <a:ln w="6350">
              <a:solidFill>
                <a:schemeClr val="accent1">
                  <a:lumMod val="50000"/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6" name="Straight Connector 145"/>
            <p:cNvCxnSpPr/>
            <p:nvPr userDrawn="1"/>
          </p:nvCxnSpPr>
          <p:spPr>
            <a:xfrm>
              <a:off x="8980098" y="6098799"/>
              <a:ext cx="163902" cy="0"/>
            </a:xfrm>
            <a:prstGeom prst="line">
              <a:avLst/>
            </a:prstGeom>
            <a:ln w="6350">
              <a:solidFill>
                <a:schemeClr val="accent1">
                  <a:lumMod val="50000"/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7" name="Straight Connector 146"/>
            <p:cNvCxnSpPr/>
            <p:nvPr userDrawn="1"/>
          </p:nvCxnSpPr>
          <p:spPr>
            <a:xfrm flipH="1">
              <a:off x="7418717" y="4572000"/>
              <a:ext cx="1725283" cy="2286000"/>
            </a:xfrm>
            <a:prstGeom prst="line">
              <a:avLst/>
            </a:prstGeom>
            <a:ln>
              <a:solidFill>
                <a:schemeClr val="accent1">
                  <a:lumMod val="50000"/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8" name="Straight Connector 147"/>
            <p:cNvCxnSpPr/>
            <p:nvPr userDrawn="1"/>
          </p:nvCxnSpPr>
          <p:spPr>
            <a:xfrm flipH="1">
              <a:off x="5693434" y="2277373"/>
              <a:ext cx="3450568" cy="4572000"/>
            </a:xfrm>
            <a:prstGeom prst="line">
              <a:avLst/>
            </a:prstGeom>
            <a:ln>
              <a:solidFill>
                <a:schemeClr val="accent1">
                  <a:lumMod val="50000"/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9" name="Straight Connector 148"/>
            <p:cNvCxnSpPr/>
            <p:nvPr userDrawn="1"/>
          </p:nvCxnSpPr>
          <p:spPr>
            <a:xfrm flipH="1">
              <a:off x="6556076" y="3429000"/>
              <a:ext cx="2587926" cy="3429000"/>
            </a:xfrm>
            <a:prstGeom prst="line">
              <a:avLst/>
            </a:prstGeom>
            <a:ln>
              <a:solidFill>
                <a:schemeClr val="accent1">
                  <a:lumMod val="50000"/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0" name="Straight Connector 149"/>
            <p:cNvCxnSpPr/>
            <p:nvPr userDrawn="1"/>
          </p:nvCxnSpPr>
          <p:spPr>
            <a:xfrm>
              <a:off x="0" y="1097208"/>
              <a:ext cx="9144000" cy="0"/>
            </a:xfrm>
            <a:prstGeom prst="line">
              <a:avLst/>
            </a:prstGeom>
            <a:noFill/>
            <a:ln w="6350">
              <a:solidFill>
                <a:schemeClr val="accent1">
                  <a:lumMod val="50000"/>
                  <a:alpha val="47000"/>
                </a:schemeClr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</p:grpSp>
      <p:sp>
        <p:nvSpPr>
          <p:cNvPr id="68" name="Title 1"/>
          <p:cNvSpPr>
            <a:spLocks noGrp="1"/>
          </p:cNvSpPr>
          <p:nvPr>
            <p:ph type="title" hasCustomPrompt="1"/>
          </p:nvPr>
        </p:nvSpPr>
        <p:spPr>
          <a:xfrm>
            <a:off x="433504" y="292"/>
            <a:ext cx="9368060" cy="381600"/>
          </a:xfrm>
        </p:spPr>
        <p:txBody>
          <a:bodyPr anchor="b">
            <a:normAutofit/>
          </a:bodyPr>
          <a:lstStyle>
            <a:lvl1pPr>
              <a:defRPr sz="1400" b="1" baseline="0"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en-US" dirty="0" smtClean="0"/>
              <a:t>CLICK TO EDIT SLIDE TITLE</a:t>
            </a:r>
            <a:endParaRPr lang="en-US" dirty="0"/>
          </a:p>
        </p:txBody>
      </p:sp>
      <p:sp>
        <p:nvSpPr>
          <p:cNvPr id="70" name="Text Placeholder 7"/>
          <p:cNvSpPr>
            <a:spLocks noGrp="1"/>
          </p:cNvSpPr>
          <p:nvPr>
            <p:ph type="body" sz="quarter" idx="14" hasCustomPrompt="1"/>
          </p:nvPr>
        </p:nvSpPr>
        <p:spPr>
          <a:xfrm>
            <a:off x="2372346" y="652166"/>
            <a:ext cx="3636000" cy="486000"/>
          </a:xfrm>
        </p:spPr>
        <p:txBody>
          <a:bodyPr>
            <a:normAutofit/>
          </a:bodyPr>
          <a:lstStyle>
            <a:lvl1pPr marL="0" indent="0">
              <a:lnSpc>
                <a:spcPts val="2700"/>
              </a:lnSpc>
              <a:buFontTx/>
              <a:buNone/>
              <a:defRPr sz="2600" b="1" spc="-30" baseline="0">
                <a:solidFill>
                  <a:schemeClr val="accent1"/>
                </a:solidFill>
              </a:defRPr>
            </a:lvl1pPr>
          </a:lstStyle>
          <a:p>
            <a:pPr marL="227013" marR="0" lvl="0" indent="-227013" algn="l" defTabSz="820738" rtl="0" eaLnBrk="1" fontAlgn="base" latinLnBrk="0" hangingPunct="1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chemeClr val="tx2"/>
              </a:buClr>
              <a:buSzTx/>
              <a:buFont typeface="Wingdings" pitchFamily="2" charset="2"/>
              <a:buNone/>
              <a:tabLst/>
              <a:defRPr/>
            </a:pPr>
            <a:r>
              <a:rPr lang="en-US" dirty="0" smtClean="0"/>
              <a:t>Click to edit subtitle</a:t>
            </a:r>
            <a:endParaRPr lang="en-US" dirty="0"/>
          </a:p>
        </p:txBody>
      </p:sp>
      <p:sp>
        <p:nvSpPr>
          <p:cNvPr id="71" name="Text Placeholder 7"/>
          <p:cNvSpPr>
            <a:spLocks noGrp="1"/>
          </p:cNvSpPr>
          <p:nvPr>
            <p:ph type="body" sz="quarter" idx="15" hasCustomPrompt="1"/>
          </p:nvPr>
        </p:nvSpPr>
        <p:spPr>
          <a:xfrm>
            <a:off x="2372346" y="1138166"/>
            <a:ext cx="3636000" cy="4723471"/>
          </a:xfrm>
        </p:spPr>
        <p:txBody>
          <a:bodyPr>
            <a:normAutofit/>
          </a:bodyPr>
          <a:lstStyle>
            <a:lvl1pPr marL="0" marR="0" indent="0" algn="l" defTabSz="820738" rtl="0" eaLnBrk="1" fontAlgn="base" latinLnBrk="0" hangingPunct="1">
              <a:lnSpc>
                <a:spcPct val="90000"/>
              </a:lnSpc>
              <a:spcBef>
                <a:spcPts val="0"/>
              </a:spcBef>
              <a:spcAft>
                <a:spcPts val="1417"/>
              </a:spcAft>
              <a:buClr>
                <a:schemeClr val="tx2"/>
              </a:buClr>
              <a:buSzTx/>
              <a:buFontTx/>
              <a:buNone/>
              <a:tabLst/>
              <a:defRPr sz="2200" b="0" spc="-30" baseline="0">
                <a:solidFill>
                  <a:srgbClr val="394A59"/>
                </a:solidFill>
              </a:defRPr>
            </a:lvl1pPr>
          </a:lstStyle>
          <a:p>
            <a:pPr marL="227013" marR="0" lvl="0" indent="-227013" algn="l" defTabSz="820738" rtl="0" eaLnBrk="1" fontAlgn="base" latinLnBrk="0" hangingPunct="1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chemeClr val="tx2"/>
              </a:buClr>
              <a:buSzTx/>
              <a:tabLst/>
              <a:defRPr/>
            </a:pPr>
            <a:r>
              <a:rPr lang="en-US" dirty="0" smtClean="0"/>
              <a:t>Click to edit content text</a:t>
            </a:r>
            <a:endParaRPr lang="en-US" dirty="0"/>
          </a:p>
        </p:txBody>
      </p:sp>
      <p:sp>
        <p:nvSpPr>
          <p:cNvPr id="62" name="Date Placeholder 1"/>
          <p:cNvSpPr>
            <a:spLocks noGrp="1"/>
          </p:cNvSpPr>
          <p:nvPr>
            <p:ph type="dt" sz="half" idx="2"/>
          </p:nvPr>
        </p:nvSpPr>
        <p:spPr>
          <a:xfrm>
            <a:off x="12009643" y="6793167"/>
            <a:ext cx="183403" cy="7355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">
                <a:solidFill>
                  <a:schemeClr val="bg1"/>
                </a:solidFill>
              </a:defRPr>
            </a:lvl1pPr>
          </a:lstStyle>
          <a:p>
            <a:fld id="{8BC0572A-B4F5-2A4E-AA83-BDE4EB7230CD}" type="datetimeFigureOut">
              <a:rPr lang="en-US" smtClean="0"/>
              <a:pPr/>
              <a:t>1/17/2019</a:t>
            </a:fld>
            <a:endParaRPr lang="en-US" dirty="0"/>
          </a:p>
        </p:txBody>
      </p:sp>
      <p:sp>
        <p:nvSpPr>
          <p:cNvPr id="72" name="Text Placeholder 7"/>
          <p:cNvSpPr>
            <a:spLocks noGrp="1"/>
          </p:cNvSpPr>
          <p:nvPr>
            <p:ph type="body" sz="quarter" idx="16" hasCustomPrompt="1"/>
          </p:nvPr>
        </p:nvSpPr>
        <p:spPr>
          <a:xfrm>
            <a:off x="6165564" y="652166"/>
            <a:ext cx="3636000" cy="486000"/>
          </a:xfrm>
        </p:spPr>
        <p:txBody>
          <a:bodyPr>
            <a:normAutofit/>
          </a:bodyPr>
          <a:lstStyle>
            <a:lvl1pPr marL="0" indent="0">
              <a:lnSpc>
                <a:spcPts val="2700"/>
              </a:lnSpc>
              <a:buFontTx/>
              <a:buNone/>
              <a:defRPr sz="2600" b="1" spc="-30" baseline="0">
                <a:solidFill>
                  <a:schemeClr val="accent1"/>
                </a:solidFill>
              </a:defRPr>
            </a:lvl1pPr>
          </a:lstStyle>
          <a:p>
            <a:pPr marL="227013" marR="0" lvl="0" indent="-227013" algn="l" defTabSz="820738" rtl="0" eaLnBrk="1" fontAlgn="base" latinLnBrk="0" hangingPunct="1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chemeClr val="tx2"/>
              </a:buClr>
              <a:buSzTx/>
              <a:buFont typeface="Wingdings" pitchFamily="2" charset="2"/>
              <a:buNone/>
              <a:tabLst/>
              <a:defRPr/>
            </a:pPr>
            <a:r>
              <a:rPr lang="en-US" dirty="0" smtClean="0"/>
              <a:t>Click to edit subtitle</a:t>
            </a:r>
            <a:endParaRPr lang="en-US" dirty="0"/>
          </a:p>
        </p:txBody>
      </p:sp>
      <p:sp>
        <p:nvSpPr>
          <p:cNvPr id="73" name="Text Placeholder 7"/>
          <p:cNvSpPr>
            <a:spLocks noGrp="1"/>
          </p:cNvSpPr>
          <p:nvPr>
            <p:ph type="body" sz="quarter" idx="17" hasCustomPrompt="1"/>
          </p:nvPr>
        </p:nvSpPr>
        <p:spPr>
          <a:xfrm>
            <a:off x="6165564" y="1138166"/>
            <a:ext cx="3636000" cy="4723471"/>
          </a:xfrm>
        </p:spPr>
        <p:txBody>
          <a:bodyPr>
            <a:normAutofit/>
          </a:bodyPr>
          <a:lstStyle>
            <a:lvl1pPr marL="0" marR="0" indent="0" algn="l" defTabSz="820738" rtl="0" eaLnBrk="1" fontAlgn="base" latinLnBrk="0" hangingPunct="1">
              <a:lnSpc>
                <a:spcPct val="90000"/>
              </a:lnSpc>
              <a:spcBef>
                <a:spcPts val="0"/>
              </a:spcBef>
              <a:spcAft>
                <a:spcPts val="1417"/>
              </a:spcAft>
              <a:buClr>
                <a:schemeClr val="tx2"/>
              </a:buClr>
              <a:buSzTx/>
              <a:buFontTx/>
              <a:buNone/>
              <a:tabLst/>
              <a:defRPr sz="2200" b="0" spc="-30" baseline="0">
                <a:solidFill>
                  <a:srgbClr val="394A59"/>
                </a:solidFill>
              </a:defRPr>
            </a:lvl1pPr>
          </a:lstStyle>
          <a:p>
            <a:pPr marL="227013" marR="0" lvl="0" indent="-227013" algn="l" defTabSz="820738" rtl="0" eaLnBrk="1" fontAlgn="base" latinLnBrk="0" hangingPunct="1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chemeClr val="tx2"/>
              </a:buClr>
              <a:buSzTx/>
              <a:tabLst/>
              <a:defRPr/>
            </a:pPr>
            <a:r>
              <a:rPr lang="en-US" dirty="0" smtClean="0"/>
              <a:t>Click to edit content text</a:t>
            </a:r>
            <a:endParaRPr lang="en-US" dirty="0"/>
          </a:p>
        </p:txBody>
      </p:sp>
      <p:pic>
        <p:nvPicPr>
          <p:cNvPr id="63" name="Picture 6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6099143"/>
            <a:ext cx="12191997" cy="7588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532796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 advClick="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mage Leads Text 50:50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5" name="Boeing 12 column grid" hidden="1"/>
          <p:cNvGrpSpPr/>
          <p:nvPr userDrawn="1"/>
        </p:nvGrpSpPr>
        <p:grpSpPr>
          <a:xfrm>
            <a:off x="-1590" y="-6713"/>
            <a:ext cx="12192015" cy="6858000"/>
            <a:chOff x="-3" y="0"/>
            <a:chExt cx="9144011" cy="6858000"/>
          </a:xfrm>
        </p:grpSpPr>
        <p:sp>
          <p:nvSpPr>
            <p:cNvPr id="123" name="Freeform 2"/>
            <p:cNvSpPr>
              <a:spLocks/>
            </p:cNvSpPr>
            <p:nvPr/>
          </p:nvSpPr>
          <p:spPr bwMode="auto">
            <a:xfrm>
              <a:off x="467170" y="6638306"/>
              <a:ext cx="8497925" cy="10640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84"/>
                </a:cxn>
                <a:cxn ang="0">
                  <a:pos x="779" y="284"/>
                </a:cxn>
                <a:cxn ang="0">
                  <a:pos x="779" y="0"/>
                </a:cxn>
              </a:cxnLst>
              <a:rect l="0" t="0" r="r" b="b"/>
              <a:pathLst>
                <a:path w="779" h="284">
                  <a:moveTo>
                    <a:pt x="0" y="0"/>
                  </a:moveTo>
                  <a:lnTo>
                    <a:pt x="0" y="284"/>
                  </a:lnTo>
                  <a:lnTo>
                    <a:pt x="779" y="284"/>
                  </a:lnTo>
                  <a:lnTo>
                    <a:pt x="779" y="0"/>
                  </a:lnTo>
                </a:path>
              </a:pathLst>
            </a:custGeom>
            <a:noFill/>
            <a:ln w="6350">
              <a:solidFill>
                <a:schemeClr val="accent1">
                  <a:lumMod val="50000"/>
                  <a:alpha val="47000"/>
                </a:scheme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dirty="0">
                <a:solidFill>
                  <a:srgbClr val="FFFFFF"/>
                </a:solidFill>
              </a:endParaRPr>
            </a:p>
          </p:txBody>
        </p:sp>
        <p:cxnSp>
          <p:nvCxnSpPr>
            <p:cNvPr id="124" name="Straight Connector 123"/>
            <p:cNvCxnSpPr/>
            <p:nvPr/>
          </p:nvCxnSpPr>
          <p:spPr>
            <a:xfrm>
              <a:off x="0" y="2178281"/>
              <a:ext cx="9144000" cy="0"/>
            </a:xfrm>
            <a:prstGeom prst="line">
              <a:avLst/>
            </a:prstGeom>
            <a:noFill/>
            <a:ln w="6350">
              <a:solidFill>
                <a:schemeClr val="accent1">
                  <a:lumMod val="50000"/>
                  <a:alpha val="47000"/>
                </a:scheme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125" name="Straight Connector 124"/>
            <p:cNvCxnSpPr/>
            <p:nvPr/>
          </p:nvCxnSpPr>
          <p:spPr>
            <a:xfrm>
              <a:off x="0" y="2391170"/>
              <a:ext cx="9144000" cy="0"/>
            </a:xfrm>
            <a:prstGeom prst="line">
              <a:avLst/>
            </a:prstGeom>
            <a:noFill/>
            <a:ln w="6350">
              <a:solidFill>
                <a:schemeClr val="accent1">
                  <a:lumMod val="50000"/>
                  <a:alpha val="47000"/>
                </a:scheme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126" name="Straight Connector 125"/>
            <p:cNvCxnSpPr/>
            <p:nvPr userDrawn="1"/>
          </p:nvCxnSpPr>
          <p:spPr>
            <a:xfrm>
              <a:off x="0" y="4463773"/>
              <a:ext cx="9144000" cy="0"/>
            </a:xfrm>
            <a:prstGeom prst="line">
              <a:avLst/>
            </a:prstGeom>
            <a:noFill/>
            <a:ln w="6350">
              <a:solidFill>
                <a:schemeClr val="accent1">
                  <a:lumMod val="50000"/>
                  <a:alpha val="47000"/>
                </a:scheme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127" name="Straight Connector 126"/>
            <p:cNvCxnSpPr/>
            <p:nvPr userDrawn="1"/>
          </p:nvCxnSpPr>
          <p:spPr>
            <a:xfrm>
              <a:off x="0" y="4680061"/>
              <a:ext cx="9144000" cy="0"/>
            </a:xfrm>
            <a:prstGeom prst="line">
              <a:avLst/>
            </a:prstGeom>
            <a:noFill/>
            <a:ln w="6350">
              <a:solidFill>
                <a:schemeClr val="accent1">
                  <a:lumMod val="50000"/>
                  <a:alpha val="47000"/>
                </a:scheme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128" name="Rectangle 127"/>
            <p:cNvSpPr/>
            <p:nvPr/>
          </p:nvSpPr>
          <p:spPr>
            <a:xfrm>
              <a:off x="465826" y="456356"/>
              <a:ext cx="8220974" cy="5944444"/>
            </a:xfrm>
            <a:prstGeom prst="rect">
              <a:avLst/>
            </a:prstGeom>
            <a:noFill/>
            <a:ln w="6350">
              <a:solidFill>
                <a:schemeClr val="accent1">
                  <a:lumMod val="50000"/>
                  <a:alpha val="47000"/>
                </a:schemeClr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dirty="0">
                <a:solidFill>
                  <a:srgbClr val="FFFFFF"/>
                </a:solidFill>
              </a:endParaRPr>
            </a:p>
          </p:txBody>
        </p:sp>
        <p:cxnSp>
          <p:nvCxnSpPr>
            <p:cNvPr id="129" name="Straight Connector 128"/>
            <p:cNvCxnSpPr/>
            <p:nvPr/>
          </p:nvCxnSpPr>
          <p:spPr>
            <a:xfrm>
              <a:off x="-3" y="2284726"/>
              <a:ext cx="9143998" cy="0"/>
            </a:xfrm>
            <a:prstGeom prst="line">
              <a:avLst/>
            </a:prstGeom>
            <a:noFill/>
            <a:ln w="19050">
              <a:solidFill>
                <a:schemeClr val="accent1">
                  <a:lumMod val="50000"/>
                  <a:alpha val="47000"/>
                </a:scheme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130" name="Straight Connector 129"/>
            <p:cNvCxnSpPr/>
            <p:nvPr/>
          </p:nvCxnSpPr>
          <p:spPr>
            <a:xfrm>
              <a:off x="380" y="3429000"/>
              <a:ext cx="9143628" cy="7005"/>
            </a:xfrm>
            <a:prstGeom prst="line">
              <a:avLst/>
            </a:prstGeom>
            <a:noFill/>
            <a:ln w="6350">
              <a:solidFill>
                <a:schemeClr val="accent1">
                  <a:lumMod val="50000"/>
                  <a:alpha val="47000"/>
                </a:schemeClr>
              </a:solidFill>
              <a:prstDash val="lgDash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131" name="Straight Connector 130"/>
            <p:cNvCxnSpPr/>
            <p:nvPr/>
          </p:nvCxnSpPr>
          <p:spPr>
            <a:xfrm>
              <a:off x="-3" y="4572000"/>
              <a:ext cx="9143998" cy="0"/>
            </a:xfrm>
            <a:prstGeom prst="line">
              <a:avLst/>
            </a:prstGeom>
            <a:noFill/>
            <a:ln w="19050">
              <a:solidFill>
                <a:schemeClr val="accent1">
                  <a:lumMod val="50000"/>
                  <a:alpha val="47000"/>
                </a:scheme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132" name="Straight Connector 131"/>
            <p:cNvCxnSpPr/>
            <p:nvPr/>
          </p:nvCxnSpPr>
          <p:spPr>
            <a:xfrm>
              <a:off x="4570813" y="0"/>
              <a:ext cx="0" cy="6858000"/>
            </a:xfrm>
            <a:prstGeom prst="line">
              <a:avLst/>
            </a:prstGeom>
            <a:noFill/>
            <a:ln w="6350">
              <a:solidFill>
                <a:schemeClr val="accent1">
                  <a:lumMod val="50000"/>
                  <a:alpha val="47000"/>
                </a:schemeClr>
              </a:solidFill>
              <a:prstDash val="lgDash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grpSp>
          <p:nvGrpSpPr>
            <p:cNvPr id="133" name="Group 37"/>
            <p:cNvGrpSpPr/>
            <p:nvPr/>
          </p:nvGrpSpPr>
          <p:grpSpPr>
            <a:xfrm>
              <a:off x="1001322" y="0"/>
              <a:ext cx="7134890" cy="6858000"/>
              <a:chOff x="595620" y="0"/>
              <a:chExt cx="7935974" cy="5943600"/>
            </a:xfrm>
          </p:grpSpPr>
          <p:cxnSp>
            <p:nvCxnSpPr>
              <p:cNvPr id="151" name="Straight Connector 20"/>
              <p:cNvCxnSpPr/>
              <p:nvPr/>
            </p:nvCxnSpPr>
            <p:spPr>
              <a:xfrm>
                <a:off x="595620" y="0"/>
                <a:ext cx="0" cy="5943600"/>
              </a:xfrm>
              <a:prstGeom prst="line">
                <a:avLst/>
              </a:prstGeom>
              <a:noFill/>
              <a:ln w="6350">
                <a:solidFill>
                  <a:schemeClr val="accent1">
                    <a:lumMod val="50000"/>
                    <a:alpha val="47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152" name="Straight Connector 15"/>
              <p:cNvCxnSpPr/>
              <p:nvPr/>
            </p:nvCxnSpPr>
            <p:spPr>
              <a:xfrm>
                <a:off x="766333" y="0"/>
                <a:ext cx="0" cy="5943600"/>
              </a:xfrm>
              <a:prstGeom prst="line">
                <a:avLst/>
              </a:prstGeom>
              <a:noFill/>
              <a:ln w="6350">
                <a:solidFill>
                  <a:schemeClr val="accent1">
                    <a:lumMod val="50000"/>
                    <a:alpha val="47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153" name="Straight Connector 152"/>
              <p:cNvCxnSpPr/>
              <p:nvPr/>
            </p:nvCxnSpPr>
            <p:spPr>
              <a:xfrm>
                <a:off x="1373053" y="0"/>
                <a:ext cx="0" cy="5943600"/>
              </a:xfrm>
              <a:prstGeom prst="line">
                <a:avLst/>
              </a:prstGeom>
              <a:noFill/>
              <a:ln w="6350">
                <a:solidFill>
                  <a:schemeClr val="accent1">
                    <a:lumMod val="50000"/>
                    <a:alpha val="47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154" name="Straight Connector 153"/>
              <p:cNvCxnSpPr/>
              <p:nvPr/>
            </p:nvCxnSpPr>
            <p:spPr>
              <a:xfrm>
                <a:off x="2321102" y="0"/>
                <a:ext cx="0" cy="5943600"/>
              </a:xfrm>
              <a:prstGeom prst="line">
                <a:avLst/>
              </a:prstGeom>
              <a:noFill/>
              <a:ln w="6350">
                <a:solidFill>
                  <a:schemeClr val="accent1">
                    <a:lumMod val="50000"/>
                    <a:alpha val="47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155" name="Straight Connector 154"/>
              <p:cNvCxnSpPr/>
              <p:nvPr/>
            </p:nvCxnSpPr>
            <p:spPr>
              <a:xfrm>
                <a:off x="3703236" y="0"/>
                <a:ext cx="0" cy="5943600"/>
              </a:xfrm>
              <a:prstGeom prst="line">
                <a:avLst/>
              </a:prstGeom>
              <a:noFill/>
              <a:ln w="6350">
                <a:solidFill>
                  <a:schemeClr val="accent1">
                    <a:lumMod val="50000"/>
                    <a:alpha val="47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156" name="Straight Connector 155"/>
              <p:cNvCxnSpPr/>
              <p:nvPr/>
            </p:nvCxnSpPr>
            <p:spPr>
              <a:xfrm>
                <a:off x="4480933" y="0"/>
                <a:ext cx="0" cy="5943600"/>
              </a:xfrm>
              <a:prstGeom prst="line">
                <a:avLst/>
              </a:prstGeom>
              <a:noFill/>
              <a:ln w="6350">
                <a:solidFill>
                  <a:schemeClr val="accent1">
                    <a:lumMod val="50000"/>
                    <a:alpha val="47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157" name="Straight Connector 156"/>
              <p:cNvCxnSpPr/>
              <p:nvPr/>
            </p:nvCxnSpPr>
            <p:spPr>
              <a:xfrm>
                <a:off x="4644527" y="0"/>
                <a:ext cx="0" cy="5943600"/>
              </a:xfrm>
              <a:prstGeom prst="line">
                <a:avLst/>
              </a:prstGeom>
              <a:noFill/>
              <a:ln w="6350">
                <a:solidFill>
                  <a:schemeClr val="accent1">
                    <a:lumMod val="50000"/>
                    <a:alpha val="47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158" name="Straight Connector 157"/>
              <p:cNvCxnSpPr/>
              <p:nvPr/>
            </p:nvCxnSpPr>
            <p:spPr>
              <a:xfrm>
                <a:off x="5257022" y="0"/>
                <a:ext cx="0" cy="5943600"/>
              </a:xfrm>
              <a:prstGeom prst="line">
                <a:avLst/>
              </a:prstGeom>
              <a:noFill/>
              <a:ln w="6350">
                <a:solidFill>
                  <a:schemeClr val="accent1">
                    <a:lumMod val="50000"/>
                    <a:alpha val="47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159" name="Straight Connector 158"/>
              <p:cNvCxnSpPr/>
              <p:nvPr/>
            </p:nvCxnSpPr>
            <p:spPr>
              <a:xfrm>
                <a:off x="5420405" y="0"/>
                <a:ext cx="0" cy="5943600"/>
              </a:xfrm>
              <a:prstGeom prst="line">
                <a:avLst/>
              </a:prstGeom>
              <a:noFill/>
              <a:ln w="6350">
                <a:solidFill>
                  <a:schemeClr val="accent1">
                    <a:lumMod val="50000"/>
                    <a:alpha val="47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160" name="Straight Connector 159"/>
              <p:cNvCxnSpPr/>
              <p:nvPr/>
            </p:nvCxnSpPr>
            <p:spPr>
              <a:xfrm>
                <a:off x="6026204" y="0"/>
                <a:ext cx="0" cy="5943600"/>
              </a:xfrm>
              <a:prstGeom prst="line">
                <a:avLst/>
              </a:prstGeom>
              <a:noFill/>
              <a:ln w="6350">
                <a:solidFill>
                  <a:schemeClr val="accent1">
                    <a:lumMod val="50000"/>
                    <a:alpha val="47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161" name="Straight Connector 160"/>
              <p:cNvCxnSpPr/>
              <p:nvPr userDrawn="1"/>
            </p:nvCxnSpPr>
            <p:spPr>
              <a:xfrm>
                <a:off x="1542111" y="0"/>
                <a:ext cx="0" cy="5943600"/>
              </a:xfrm>
              <a:prstGeom prst="line">
                <a:avLst/>
              </a:prstGeom>
              <a:noFill/>
              <a:ln w="6350">
                <a:solidFill>
                  <a:schemeClr val="accent1">
                    <a:lumMod val="50000"/>
                    <a:alpha val="47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162" name="Straight Connector 161"/>
              <p:cNvCxnSpPr/>
              <p:nvPr userDrawn="1"/>
            </p:nvCxnSpPr>
            <p:spPr>
              <a:xfrm>
                <a:off x="2135402" y="0"/>
                <a:ext cx="0" cy="5943600"/>
              </a:xfrm>
              <a:prstGeom prst="line">
                <a:avLst/>
              </a:prstGeom>
              <a:noFill/>
              <a:ln w="6350">
                <a:solidFill>
                  <a:schemeClr val="accent1">
                    <a:lumMod val="50000"/>
                    <a:alpha val="47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163" name="Straight Connector 162"/>
              <p:cNvCxnSpPr/>
              <p:nvPr userDrawn="1"/>
            </p:nvCxnSpPr>
            <p:spPr>
              <a:xfrm>
                <a:off x="3097447" y="0"/>
                <a:ext cx="0" cy="5943600"/>
              </a:xfrm>
              <a:prstGeom prst="line">
                <a:avLst/>
              </a:prstGeom>
              <a:noFill/>
              <a:ln w="6350">
                <a:solidFill>
                  <a:schemeClr val="accent1">
                    <a:lumMod val="50000"/>
                    <a:alpha val="47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164" name="Straight Connector 163"/>
              <p:cNvCxnSpPr/>
              <p:nvPr userDrawn="1"/>
            </p:nvCxnSpPr>
            <p:spPr>
              <a:xfrm>
                <a:off x="2925808" y="0"/>
                <a:ext cx="0" cy="5943600"/>
              </a:xfrm>
              <a:prstGeom prst="line">
                <a:avLst/>
              </a:prstGeom>
              <a:noFill/>
              <a:ln w="6350">
                <a:solidFill>
                  <a:schemeClr val="accent1">
                    <a:lumMod val="50000"/>
                    <a:alpha val="47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165" name="Straight Connector 164"/>
              <p:cNvCxnSpPr/>
              <p:nvPr userDrawn="1"/>
            </p:nvCxnSpPr>
            <p:spPr>
              <a:xfrm>
                <a:off x="3867350" y="0"/>
                <a:ext cx="0" cy="5943600"/>
              </a:xfrm>
              <a:prstGeom prst="line">
                <a:avLst/>
              </a:prstGeom>
              <a:noFill/>
              <a:ln w="6350">
                <a:solidFill>
                  <a:schemeClr val="accent1">
                    <a:lumMod val="50000"/>
                    <a:alpha val="47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166" name="Straight Connector 165"/>
              <p:cNvCxnSpPr/>
              <p:nvPr userDrawn="1"/>
            </p:nvCxnSpPr>
            <p:spPr>
              <a:xfrm>
                <a:off x="6204177" y="0"/>
                <a:ext cx="0" cy="5943600"/>
              </a:xfrm>
              <a:prstGeom prst="line">
                <a:avLst/>
              </a:prstGeom>
              <a:noFill/>
              <a:ln w="6350">
                <a:solidFill>
                  <a:schemeClr val="accent1">
                    <a:lumMod val="50000"/>
                    <a:alpha val="47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167" name="Straight Connector 166"/>
              <p:cNvCxnSpPr/>
              <p:nvPr userDrawn="1"/>
            </p:nvCxnSpPr>
            <p:spPr>
              <a:xfrm>
                <a:off x="6811833" y="0"/>
                <a:ext cx="0" cy="5943600"/>
              </a:xfrm>
              <a:prstGeom prst="line">
                <a:avLst/>
              </a:prstGeom>
              <a:noFill/>
              <a:ln w="6350">
                <a:solidFill>
                  <a:schemeClr val="accent1">
                    <a:lumMod val="50000"/>
                    <a:alpha val="47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168" name="Straight Connector 167"/>
              <p:cNvCxnSpPr/>
              <p:nvPr userDrawn="1"/>
            </p:nvCxnSpPr>
            <p:spPr>
              <a:xfrm>
                <a:off x="6977246" y="0"/>
                <a:ext cx="0" cy="5943600"/>
              </a:xfrm>
              <a:prstGeom prst="line">
                <a:avLst/>
              </a:prstGeom>
              <a:noFill/>
              <a:ln w="6350">
                <a:solidFill>
                  <a:schemeClr val="accent1">
                    <a:lumMod val="50000"/>
                    <a:alpha val="47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169" name="Straight Connector 168"/>
              <p:cNvCxnSpPr/>
              <p:nvPr userDrawn="1"/>
            </p:nvCxnSpPr>
            <p:spPr>
              <a:xfrm>
                <a:off x="7587917" y="0"/>
                <a:ext cx="0" cy="5943600"/>
              </a:xfrm>
              <a:prstGeom prst="line">
                <a:avLst/>
              </a:prstGeom>
              <a:noFill/>
              <a:ln w="6350">
                <a:solidFill>
                  <a:schemeClr val="accent1">
                    <a:lumMod val="50000"/>
                    <a:alpha val="47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170" name="Straight Connector 169"/>
              <p:cNvCxnSpPr/>
              <p:nvPr userDrawn="1"/>
            </p:nvCxnSpPr>
            <p:spPr>
              <a:xfrm>
                <a:off x="7749645" y="0"/>
                <a:ext cx="0" cy="5943600"/>
              </a:xfrm>
              <a:prstGeom prst="line">
                <a:avLst/>
              </a:prstGeom>
              <a:noFill/>
              <a:ln w="6350">
                <a:solidFill>
                  <a:schemeClr val="accent1">
                    <a:lumMod val="50000"/>
                    <a:alpha val="47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171" name="Straight Connector 170"/>
              <p:cNvCxnSpPr/>
              <p:nvPr userDrawn="1"/>
            </p:nvCxnSpPr>
            <p:spPr>
              <a:xfrm>
                <a:off x="8366030" y="0"/>
                <a:ext cx="0" cy="5943600"/>
              </a:xfrm>
              <a:prstGeom prst="line">
                <a:avLst/>
              </a:prstGeom>
              <a:noFill/>
              <a:ln w="6350">
                <a:solidFill>
                  <a:schemeClr val="accent1">
                    <a:lumMod val="50000"/>
                    <a:alpha val="47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172" name="Straight Connector 171"/>
              <p:cNvCxnSpPr/>
              <p:nvPr userDrawn="1"/>
            </p:nvCxnSpPr>
            <p:spPr>
              <a:xfrm>
                <a:off x="8531594" y="0"/>
                <a:ext cx="0" cy="5943600"/>
              </a:xfrm>
              <a:prstGeom prst="line">
                <a:avLst/>
              </a:prstGeom>
              <a:noFill/>
              <a:ln w="6350">
                <a:solidFill>
                  <a:schemeClr val="accent1">
                    <a:lumMod val="50000"/>
                    <a:alpha val="47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</p:grpSp>
        <p:sp>
          <p:nvSpPr>
            <p:cNvPr id="134" name="Freeform 133"/>
            <p:cNvSpPr/>
            <p:nvPr/>
          </p:nvSpPr>
          <p:spPr>
            <a:xfrm>
              <a:off x="6417955" y="467138"/>
              <a:ext cx="2268894" cy="138287"/>
            </a:xfrm>
            <a:custGeom>
              <a:avLst/>
              <a:gdLst>
                <a:gd name="connsiteX0" fmla="*/ 1971675 w 1971675"/>
                <a:gd name="connsiteY0" fmla="*/ 0 h 152400"/>
                <a:gd name="connsiteX1" fmla="*/ 1971675 w 1971675"/>
                <a:gd name="connsiteY1" fmla="*/ 142875 h 152400"/>
                <a:gd name="connsiteX2" fmla="*/ 0 w 1971675"/>
                <a:gd name="connsiteY2" fmla="*/ 152400 h 152400"/>
                <a:gd name="connsiteX0" fmla="*/ 1971675 w 1971675"/>
                <a:gd name="connsiteY0" fmla="*/ 0 h 144517"/>
                <a:gd name="connsiteX1" fmla="*/ 1971675 w 1971675"/>
                <a:gd name="connsiteY1" fmla="*/ 142875 h 144517"/>
                <a:gd name="connsiteX2" fmla="*/ 0 w 1971675"/>
                <a:gd name="connsiteY2" fmla="*/ 144517 h 1445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971675" h="144517">
                  <a:moveTo>
                    <a:pt x="1971675" y="0"/>
                  </a:moveTo>
                  <a:lnTo>
                    <a:pt x="1971675" y="142875"/>
                  </a:lnTo>
                  <a:lnTo>
                    <a:pt x="0" y="144517"/>
                  </a:lnTo>
                </a:path>
              </a:pathLst>
            </a:custGeom>
            <a:noFill/>
            <a:ln w="6350">
              <a:solidFill>
                <a:schemeClr val="accent1">
                  <a:lumMod val="50000"/>
                  <a:alpha val="47000"/>
                </a:scheme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dirty="0">
                <a:solidFill>
                  <a:srgbClr val="FFFFFF"/>
                </a:solidFill>
              </a:endParaRPr>
            </a:p>
          </p:txBody>
        </p:sp>
        <p:cxnSp>
          <p:nvCxnSpPr>
            <p:cNvPr id="135" name="Straight Connector 134"/>
            <p:cNvCxnSpPr/>
            <p:nvPr userDrawn="1"/>
          </p:nvCxnSpPr>
          <p:spPr>
            <a:xfrm>
              <a:off x="0" y="759628"/>
              <a:ext cx="163902" cy="0"/>
            </a:xfrm>
            <a:prstGeom prst="line">
              <a:avLst/>
            </a:prstGeom>
            <a:ln w="6350">
              <a:solidFill>
                <a:schemeClr val="accent1">
                  <a:lumMod val="50000"/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6" name="Straight Connector 135"/>
            <p:cNvCxnSpPr/>
            <p:nvPr userDrawn="1"/>
          </p:nvCxnSpPr>
          <p:spPr>
            <a:xfrm>
              <a:off x="0" y="1520764"/>
              <a:ext cx="163902" cy="0"/>
            </a:xfrm>
            <a:prstGeom prst="line">
              <a:avLst/>
            </a:prstGeom>
            <a:ln w="6350">
              <a:solidFill>
                <a:schemeClr val="accent1">
                  <a:lumMod val="50000"/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7" name="Straight Connector 136"/>
            <p:cNvCxnSpPr/>
            <p:nvPr userDrawn="1"/>
          </p:nvCxnSpPr>
          <p:spPr>
            <a:xfrm>
              <a:off x="0" y="3047137"/>
              <a:ext cx="163902" cy="0"/>
            </a:xfrm>
            <a:prstGeom prst="line">
              <a:avLst/>
            </a:prstGeom>
            <a:ln w="6350">
              <a:solidFill>
                <a:schemeClr val="accent1">
                  <a:lumMod val="50000"/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8" name="Straight Connector 137"/>
            <p:cNvCxnSpPr/>
            <p:nvPr userDrawn="1"/>
          </p:nvCxnSpPr>
          <p:spPr>
            <a:xfrm>
              <a:off x="0" y="3808273"/>
              <a:ext cx="163902" cy="0"/>
            </a:xfrm>
            <a:prstGeom prst="line">
              <a:avLst/>
            </a:prstGeom>
            <a:ln w="6350">
              <a:solidFill>
                <a:schemeClr val="accent1">
                  <a:lumMod val="50000"/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9" name="Straight Connector 138"/>
            <p:cNvCxnSpPr/>
            <p:nvPr userDrawn="1"/>
          </p:nvCxnSpPr>
          <p:spPr>
            <a:xfrm>
              <a:off x="0" y="5337663"/>
              <a:ext cx="163902" cy="0"/>
            </a:xfrm>
            <a:prstGeom prst="line">
              <a:avLst/>
            </a:prstGeom>
            <a:ln w="6350">
              <a:solidFill>
                <a:schemeClr val="accent1">
                  <a:lumMod val="50000"/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0" name="Straight Connector 139"/>
            <p:cNvCxnSpPr/>
            <p:nvPr userDrawn="1"/>
          </p:nvCxnSpPr>
          <p:spPr>
            <a:xfrm>
              <a:off x="0" y="6098799"/>
              <a:ext cx="163902" cy="0"/>
            </a:xfrm>
            <a:prstGeom prst="line">
              <a:avLst/>
            </a:prstGeom>
            <a:ln w="6350">
              <a:solidFill>
                <a:schemeClr val="accent1">
                  <a:lumMod val="50000"/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1" name="Straight Connector 140"/>
            <p:cNvCxnSpPr/>
            <p:nvPr userDrawn="1"/>
          </p:nvCxnSpPr>
          <p:spPr>
            <a:xfrm>
              <a:off x="8980098" y="759628"/>
              <a:ext cx="163902" cy="0"/>
            </a:xfrm>
            <a:prstGeom prst="line">
              <a:avLst/>
            </a:prstGeom>
            <a:ln w="6350">
              <a:solidFill>
                <a:schemeClr val="accent1">
                  <a:lumMod val="50000"/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2" name="Straight Connector 141"/>
            <p:cNvCxnSpPr/>
            <p:nvPr userDrawn="1"/>
          </p:nvCxnSpPr>
          <p:spPr>
            <a:xfrm>
              <a:off x="8980098" y="1520764"/>
              <a:ext cx="163902" cy="0"/>
            </a:xfrm>
            <a:prstGeom prst="line">
              <a:avLst/>
            </a:prstGeom>
            <a:ln w="6350">
              <a:solidFill>
                <a:schemeClr val="accent1">
                  <a:lumMod val="50000"/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3" name="Straight Connector 142"/>
            <p:cNvCxnSpPr/>
            <p:nvPr userDrawn="1"/>
          </p:nvCxnSpPr>
          <p:spPr>
            <a:xfrm>
              <a:off x="8980098" y="3047137"/>
              <a:ext cx="163902" cy="0"/>
            </a:xfrm>
            <a:prstGeom prst="line">
              <a:avLst/>
            </a:prstGeom>
            <a:ln w="6350">
              <a:solidFill>
                <a:schemeClr val="accent1">
                  <a:lumMod val="50000"/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4" name="Straight Connector 143"/>
            <p:cNvCxnSpPr/>
            <p:nvPr userDrawn="1"/>
          </p:nvCxnSpPr>
          <p:spPr>
            <a:xfrm>
              <a:off x="8980098" y="3808273"/>
              <a:ext cx="163902" cy="0"/>
            </a:xfrm>
            <a:prstGeom prst="line">
              <a:avLst/>
            </a:prstGeom>
            <a:ln w="6350">
              <a:solidFill>
                <a:schemeClr val="accent1">
                  <a:lumMod val="50000"/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5" name="Straight Connector 144"/>
            <p:cNvCxnSpPr/>
            <p:nvPr userDrawn="1"/>
          </p:nvCxnSpPr>
          <p:spPr>
            <a:xfrm>
              <a:off x="8980098" y="5337663"/>
              <a:ext cx="163902" cy="0"/>
            </a:xfrm>
            <a:prstGeom prst="line">
              <a:avLst/>
            </a:prstGeom>
            <a:ln w="6350">
              <a:solidFill>
                <a:schemeClr val="accent1">
                  <a:lumMod val="50000"/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6" name="Straight Connector 145"/>
            <p:cNvCxnSpPr/>
            <p:nvPr userDrawn="1"/>
          </p:nvCxnSpPr>
          <p:spPr>
            <a:xfrm>
              <a:off x="8980098" y="6098799"/>
              <a:ext cx="163902" cy="0"/>
            </a:xfrm>
            <a:prstGeom prst="line">
              <a:avLst/>
            </a:prstGeom>
            <a:ln w="6350">
              <a:solidFill>
                <a:schemeClr val="accent1">
                  <a:lumMod val="50000"/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7" name="Straight Connector 146"/>
            <p:cNvCxnSpPr/>
            <p:nvPr userDrawn="1"/>
          </p:nvCxnSpPr>
          <p:spPr>
            <a:xfrm flipH="1">
              <a:off x="7418717" y="4572000"/>
              <a:ext cx="1725283" cy="2286000"/>
            </a:xfrm>
            <a:prstGeom prst="line">
              <a:avLst/>
            </a:prstGeom>
            <a:ln>
              <a:solidFill>
                <a:schemeClr val="accent1">
                  <a:lumMod val="50000"/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8" name="Straight Connector 147"/>
            <p:cNvCxnSpPr/>
            <p:nvPr userDrawn="1"/>
          </p:nvCxnSpPr>
          <p:spPr>
            <a:xfrm flipH="1">
              <a:off x="5693434" y="2277373"/>
              <a:ext cx="3450568" cy="4572000"/>
            </a:xfrm>
            <a:prstGeom prst="line">
              <a:avLst/>
            </a:prstGeom>
            <a:ln>
              <a:solidFill>
                <a:schemeClr val="accent1">
                  <a:lumMod val="50000"/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9" name="Straight Connector 148"/>
            <p:cNvCxnSpPr/>
            <p:nvPr userDrawn="1"/>
          </p:nvCxnSpPr>
          <p:spPr>
            <a:xfrm flipH="1">
              <a:off x="6556076" y="3429000"/>
              <a:ext cx="2587926" cy="3429000"/>
            </a:xfrm>
            <a:prstGeom prst="line">
              <a:avLst/>
            </a:prstGeom>
            <a:ln>
              <a:solidFill>
                <a:schemeClr val="accent1">
                  <a:lumMod val="50000"/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0" name="Straight Connector 149"/>
            <p:cNvCxnSpPr/>
            <p:nvPr userDrawn="1"/>
          </p:nvCxnSpPr>
          <p:spPr>
            <a:xfrm>
              <a:off x="0" y="1097208"/>
              <a:ext cx="9144000" cy="0"/>
            </a:xfrm>
            <a:prstGeom prst="line">
              <a:avLst/>
            </a:prstGeom>
            <a:noFill/>
            <a:ln w="6350">
              <a:solidFill>
                <a:schemeClr val="accent1">
                  <a:lumMod val="50000"/>
                  <a:alpha val="47000"/>
                </a:schemeClr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</p:grpSp>
      <p:sp>
        <p:nvSpPr>
          <p:cNvPr id="68" name="Title 1"/>
          <p:cNvSpPr>
            <a:spLocks noGrp="1"/>
          </p:cNvSpPr>
          <p:nvPr>
            <p:ph type="title" hasCustomPrompt="1"/>
          </p:nvPr>
        </p:nvSpPr>
        <p:spPr>
          <a:xfrm>
            <a:off x="433504" y="292"/>
            <a:ext cx="11312842" cy="381600"/>
          </a:xfrm>
        </p:spPr>
        <p:txBody>
          <a:bodyPr anchor="b">
            <a:normAutofit/>
          </a:bodyPr>
          <a:lstStyle>
            <a:lvl1pPr>
              <a:defRPr sz="1400" b="1" baseline="0"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en-US" dirty="0" smtClean="0"/>
              <a:t>CLICK TO EDIT SLIDE TITLE</a:t>
            </a:r>
            <a:endParaRPr lang="en-US" dirty="0"/>
          </a:p>
        </p:txBody>
      </p:sp>
      <p:sp>
        <p:nvSpPr>
          <p:cNvPr id="62" name="Date Placeholder 1"/>
          <p:cNvSpPr>
            <a:spLocks noGrp="1"/>
          </p:cNvSpPr>
          <p:nvPr>
            <p:ph type="dt" sz="half" idx="2"/>
          </p:nvPr>
        </p:nvSpPr>
        <p:spPr>
          <a:xfrm>
            <a:off x="12009643" y="6793167"/>
            <a:ext cx="183403" cy="7355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">
                <a:solidFill>
                  <a:schemeClr val="bg1"/>
                </a:solidFill>
              </a:defRPr>
            </a:lvl1pPr>
          </a:lstStyle>
          <a:p>
            <a:fld id="{8BC0572A-B4F5-2A4E-AA83-BDE4EB7230CD}" type="datetimeFigureOut">
              <a:rPr lang="en-US" smtClean="0"/>
              <a:pPr/>
              <a:t>1/17/2019</a:t>
            </a:fld>
            <a:endParaRPr lang="en-US" dirty="0"/>
          </a:p>
        </p:txBody>
      </p:sp>
      <p:sp>
        <p:nvSpPr>
          <p:cNvPr id="73" name="Text Placeholder 7"/>
          <p:cNvSpPr>
            <a:spLocks noGrp="1"/>
          </p:cNvSpPr>
          <p:nvPr>
            <p:ph type="body" sz="quarter" idx="17" hasCustomPrompt="1"/>
          </p:nvPr>
        </p:nvSpPr>
        <p:spPr>
          <a:xfrm>
            <a:off x="6202346" y="1126388"/>
            <a:ext cx="5544000" cy="4735250"/>
          </a:xfrm>
        </p:spPr>
        <p:txBody>
          <a:bodyPr>
            <a:normAutofit/>
          </a:bodyPr>
          <a:lstStyle>
            <a:lvl1pPr marL="0" marR="0" indent="0" algn="l" defTabSz="820738" rtl="0" eaLnBrk="1" fontAlgn="base" latinLnBrk="0" hangingPunct="1">
              <a:lnSpc>
                <a:spcPct val="90000"/>
              </a:lnSpc>
              <a:spcBef>
                <a:spcPts val="0"/>
              </a:spcBef>
              <a:spcAft>
                <a:spcPts val="1417"/>
              </a:spcAft>
              <a:buClr>
                <a:schemeClr val="tx2"/>
              </a:buClr>
              <a:buSzTx/>
              <a:buFontTx/>
              <a:buNone/>
              <a:tabLst/>
              <a:defRPr sz="2200" b="0" spc="-30" baseline="0">
                <a:solidFill>
                  <a:srgbClr val="394A59"/>
                </a:solidFill>
              </a:defRPr>
            </a:lvl1pPr>
          </a:lstStyle>
          <a:p>
            <a:pPr marL="227013" marR="0" lvl="0" indent="-227013" algn="l" defTabSz="820738" rtl="0" eaLnBrk="1" fontAlgn="base" latinLnBrk="0" hangingPunct="1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chemeClr val="tx2"/>
              </a:buClr>
              <a:buSzTx/>
              <a:tabLst/>
              <a:defRPr/>
            </a:pPr>
            <a:r>
              <a:rPr lang="en-US" dirty="0" smtClean="0"/>
              <a:t>Click to edit content text</a:t>
            </a:r>
            <a:endParaRPr lang="en-US" dirty="0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433388" y="643097"/>
            <a:ext cx="5518150" cy="5218540"/>
          </a:xfrm>
        </p:spPr>
        <p:txBody>
          <a:bodyPr/>
          <a:lstStyle/>
          <a:p>
            <a:endParaRPr lang="en-US"/>
          </a:p>
        </p:txBody>
      </p:sp>
      <p:sp>
        <p:nvSpPr>
          <p:cNvPr id="70" name="Text Placeholder 7"/>
          <p:cNvSpPr>
            <a:spLocks noGrp="1"/>
          </p:cNvSpPr>
          <p:nvPr>
            <p:ph type="body" sz="quarter" idx="19" hasCustomPrompt="1"/>
          </p:nvPr>
        </p:nvSpPr>
        <p:spPr>
          <a:xfrm>
            <a:off x="6202346" y="640387"/>
            <a:ext cx="5547521" cy="486000"/>
          </a:xfrm>
        </p:spPr>
        <p:txBody>
          <a:bodyPr>
            <a:normAutofit/>
          </a:bodyPr>
          <a:lstStyle>
            <a:lvl1pPr marL="0" indent="0">
              <a:lnSpc>
                <a:spcPts val="2700"/>
              </a:lnSpc>
              <a:buFontTx/>
              <a:buNone/>
              <a:defRPr sz="2600" b="1" spc="-30" baseline="0">
                <a:solidFill>
                  <a:schemeClr val="accent1"/>
                </a:solidFill>
              </a:defRPr>
            </a:lvl1pPr>
          </a:lstStyle>
          <a:p>
            <a:pPr marL="227013" marR="0" lvl="0" indent="-227013" algn="l" defTabSz="820738" rtl="0" eaLnBrk="1" fontAlgn="base" latinLnBrk="0" hangingPunct="1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chemeClr val="tx2"/>
              </a:buClr>
              <a:buSzTx/>
              <a:buFont typeface="Wingdings" pitchFamily="2" charset="2"/>
              <a:buNone/>
              <a:tabLst/>
              <a:defRPr/>
            </a:pPr>
            <a:r>
              <a:rPr lang="en-US" dirty="0" smtClean="0"/>
              <a:t>Click to edit subtitle</a:t>
            </a:r>
            <a:endParaRPr lang="en-US" dirty="0"/>
          </a:p>
        </p:txBody>
      </p:sp>
      <p:pic>
        <p:nvPicPr>
          <p:cNvPr id="61" name="Picture 6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6099143"/>
            <a:ext cx="12191997" cy="7588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07325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 advClick="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agram Leads Text 4:2 Spli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5" name="Boeing 12 column grid" hidden="1"/>
          <p:cNvGrpSpPr/>
          <p:nvPr userDrawn="1"/>
        </p:nvGrpSpPr>
        <p:grpSpPr>
          <a:xfrm>
            <a:off x="-1590" y="-6713"/>
            <a:ext cx="12192015" cy="6858000"/>
            <a:chOff x="-3" y="0"/>
            <a:chExt cx="9144011" cy="6858000"/>
          </a:xfrm>
        </p:grpSpPr>
        <p:sp>
          <p:nvSpPr>
            <p:cNvPr id="123" name="Freeform 2"/>
            <p:cNvSpPr>
              <a:spLocks/>
            </p:cNvSpPr>
            <p:nvPr/>
          </p:nvSpPr>
          <p:spPr bwMode="auto">
            <a:xfrm>
              <a:off x="467170" y="6638306"/>
              <a:ext cx="8497925" cy="10640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84"/>
                </a:cxn>
                <a:cxn ang="0">
                  <a:pos x="779" y="284"/>
                </a:cxn>
                <a:cxn ang="0">
                  <a:pos x="779" y="0"/>
                </a:cxn>
              </a:cxnLst>
              <a:rect l="0" t="0" r="r" b="b"/>
              <a:pathLst>
                <a:path w="779" h="284">
                  <a:moveTo>
                    <a:pt x="0" y="0"/>
                  </a:moveTo>
                  <a:lnTo>
                    <a:pt x="0" y="284"/>
                  </a:lnTo>
                  <a:lnTo>
                    <a:pt x="779" y="284"/>
                  </a:lnTo>
                  <a:lnTo>
                    <a:pt x="779" y="0"/>
                  </a:lnTo>
                </a:path>
              </a:pathLst>
            </a:custGeom>
            <a:noFill/>
            <a:ln w="6350">
              <a:solidFill>
                <a:schemeClr val="accent1">
                  <a:lumMod val="50000"/>
                  <a:alpha val="47000"/>
                </a:scheme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dirty="0">
                <a:solidFill>
                  <a:srgbClr val="FFFFFF"/>
                </a:solidFill>
              </a:endParaRPr>
            </a:p>
          </p:txBody>
        </p:sp>
        <p:cxnSp>
          <p:nvCxnSpPr>
            <p:cNvPr id="124" name="Straight Connector 123"/>
            <p:cNvCxnSpPr/>
            <p:nvPr/>
          </p:nvCxnSpPr>
          <p:spPr>
            <a:xfrm>
              <a:off x="0" y="2178281"/>
              <a:ext cx="9144000" cy="0"/>
            </a:xfrm>
            <a:prstGeom prst="line">
              <a:avLst/>
            </a:prstGeom>
            <a:noFill/>
            <a:ln w="6350">
              <a:solidFill>
                <a:schemeClr val="accent1">
                  <a:lumMod val="50000"/>
                  <a:alpha val="47000"/>
                </a:scheme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125" name="Straight Connector 124"/>
            <p:cNvCxnSpPr/>
            <p:nvPr/>
          </p:nvCxnSpPr>
          <p:spPr>
            <a:xfrm>
              <a:off x="0" y="2391170"/>
              <a:ext cx="9144000" cy="0"/>
            </a:xfrm>
            <a:prstGeom prst="line">
              <a:avLst/>
            </a:prstGeom>
            <a:noFill/>
            <a:ln w="6350">
              <a:solidFill>
                <a:schemeClr val="accent1">
                  <a:lumMod val="50000"/>
                  <a:alpha val="47000"/>
                </a:scheme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126" name="Straight Connector 125"/>
            <p:cNvCxnSpPr/>
            <p:nvPr userDrawn="1"/>
          </p:nvCxnSpPr>
          <p:spPr>
            <a:xfrm>
              <a:off x="0" y="4463773"/>
              <a:ext cx="9144000" cy="0"/>
            </a:xfrm>
            <a:prstGeom prst="line">
              <a:avLst/>
            </a:prstGeom>
            <a:noFill/>
            <a:ln w="6350">
              <a:solidFill>
                <a:schemeClr val="accent1">
                  <a:lumMod val="50000"/>
                  <a:alpha val="47000"/>
                </a:scheme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127" name="Straight Connector 126"/>
            <p:cNvCxnSpPr/>
            <p:nvPr userDrawn="1"/>
          </p:nvCxnSpPr>
          <p:spPr>
            <a:xfrm>
              <a:off x="0" y="4680061"/>
              <a:ext cx="9144000" cy="0"/>
            </a:xfrm>
            <a:prstGeom prst="line">
              <a:avLst/>
            </a:prstGeom>
            <a:noFill/>
            <a:ln w="6350">
              <a:solidFill>
                <a:schemeClr val="accent1">
                  <a:lumMod val="50000"/>
                  <a:alpha val="47000"/>
                </a:scheme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128" name="Rectangle 127"/>
            <p:cNvSpPr/>
            <p:nvPr/>
          </p:nvSpPr>
          <p:spPr>
            <a:xfrm>
              <a:off x="465826" y="456356"/>
              <a:ext cx="8220974" cy="5944444"/>
            </a:xfrm>
            <a:prstGeom prst="rect">
              <a:avLst/>
            </a:prstGeom>
            <a:noFill/>
            <a:ln w="6350">
              <a:solidFill>
                <a:schemeClr val="accent1">
                  <a:lumMod val="50000"/>
                  <a:alpha val="47000"/>
                </a:schemeClr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dirty="0">
                <a:solidFill>
                  <a:srgbClr val="FFFFFF"/>
                </a:solidFill>
              </a:endParaRPr>
            </a:p>
          </p:txBody>
        </p:sp>
        <p:cxnSp>
          <p:nvCxnSpPr>
            <p:cNvPr id="129" name="Straight Connector 128"/>
            <p:cNvCxnSpPr/>
            <p:nvPr/>
          </p:nvCxnSpPr>
          <p:spPr>
            <a:xfrm>
              <a:off x="-3" y="2284726"/>
              <a:ext cx="9143998" cy="0"/>
            </a:xfrm>
            <a:prstGeom prst="line">
              <a:avLst/>
            </a:prstGeom>
            <a:noFill/>
            <a:ln w="19050">
              <a:solidFill>
                <a:schemeClr val="accent1">
                  <a:lumMod val="50000"/>
                  <a:alpha val="47000"/>
                </a:scheme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130" name="Straight Connector 129"/>
            <p:cNvCxnSpPr/>
            <p:nvPr/>
          </p:nvCxnSpPr>
          <p:spPr>
            <a:xfrm>
              <a:off x="380" y="3429000"/>
              <a:ext cx="9143628" cy="7005"/>
            </a:xfrm>
            <a:prstGeom prst="line">
              <a:avLst/>
            </a:prstGeom>
            <a:noFill/>
            <a:ln w="6350">
              <a:solidFill>
                <a:schemeClr val="accent1">
                  <a:lumMod val="50000"/>
                  <a:alpha val="47000"/>
                </a:schemeClr>
              </a:solidFill>
              <a:prstDash val="lgDash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131" name="Straight Connector 130"/>
            <p:cNvCxnSpPr/>
            <p:nvPr/>
          </p:nvCxnSpPr>
          <p:spPr>
            <a:xfrm>
              <a:off x="-3" y="4572000"/>
              <a:ext cx="9143998" cy="0"/>
            </a:xfrm>
            <a:prstGeom prst="line">
              <a:avLst/>
            </a:prstGeom>
            <a:noFill/>
            <a:ln w="19050">
              <a:solidFill>
                <a:schemeClr val="accent1">
                  <a:lumMod val="50000"/>
                  <a:alpha val="47000"/>
                </a:scheme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132" name="Straight Connector 131"/>
            <p:cNvCxnSpPr/>
            <p:nvPr/>
          </p:nvCxnSpPr>
          <p:spPr>
            <a:xfrm>
              <a:off x="4570813" y="0"/>
              <a:ext cx="0" cy="6858000"/>
            </a:xfrm>
            <a:prstGeom prst="line">
              <a:avLst/>
            </a:prstGeom>
            <a:noFill/>
            <a:ln w="6350">
              <a:solidFill>
                <a:schemeClr val="accent1">
                  <a:lumMod val="50000"/>
                  <a:alpha val="47000"/>
                </a:schemeClr>
              </a:solidFill>
              <a:prstDash val="lgDash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grpSp>
          <p:nvGrpSpPr>
            <p:cNvPr id="133" name="Group 37"/>
            <p:cNvGrpSpPr/>
            <p:nvPr/>
          </p:nvGrpSpPr>
          <p:grpSpPr>
            <a:xfrm>
              <a:off x="1001322" y="0"/>
              <a:ext cx="7134890" cy="6858000"/>
              <a:chOff x="595620" y="0"/>
              <a:chExt cx="7935974" cy="5943600"/>
            </a:xfrm>
          </p:grpSpPr>
          <p:cxnSp>
            <p:nvCxnSpPr>
              <p:cNvPr id="151" name="Straight Connector 20"/>
              <p:cNvCxnSpPr/>
              <p:nvPr/>
            </p:nvCxnSpPr>
            <p:spPr>
              <a:xfrm>
                <a:off x="595620" y="0"/>
                <a:ext cx="0" cy="5943600"/>
              </a:xfrm>
              <a:prstGeom prst="line">
                <a:avLst/>
              </a:prstGeom>
              <a:noFill/>
              <a:ln w="6350">
                <a:solidFill>
                  <a:schemeClr val="accent1">
                    <a:lumMod val="50000"/>
                    <a:alpha val="47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152" name="Straight Connector 15"/>
              <p:cNvCxnSpPr/>
              <p:nvPr/>
            </p:nvCxnSpPr>
            <p:spPr>
              <a:xfrm>
                <a:off x="766333" y="0"/>
                <a:ext cx="0" cy="5943600"/>
              </a:xfrm>
              <a:prstGeom prst="line">
                <a:avLst/>
              </a:prstGeom>
              <a:noFill/>
              <a:ln w="6350">
                <a:solidFill>
                  <a:schemeClr val="accent1">
                    <a:lumMod val="50000"/>
                    <a:alpha val="47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153" name="Straight Connector 152"/>
              <p:cNvCxnSpPr/>
              <p:nvPr/>
            </p:nvCxnSpPr>
            <p:spPr>
              <a:xfrm>
                <a:off x="1373053" y="0"/>
                <a:ext cx="0" cy="5943600"/>
              </a:xfrm>
              <a:prstGeom prst="line">
                <a:avLst/>
              </a:prstGeom>
              <a:noFill/>
              <a:ln w="6350">
                <a:solidFill>
                  <a:schemeClr val="accent1">
                    <a:lumMod val="50000"/>
                    <a:alpha val="47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154" name="Straight Connector 153"/>
              <p:cNvCxnSpPr/>
              <p:nvPr/>
            </p:nvCxnSpPr>
            <p:spPr>
              <a:xfrm>
                <a:off x="2321102" y="0"/>
                <a:ext cx="0" cy="5943600"/>
              </a:xfrm>
              <a:prstGeom prst="line">
                <a:avLst/>
              </a:prstGeom>
              <a:noFill/>
              <a:ln w="6350">
                <a:solidFill>
                  <a:schemeClr val="accent1">
                    <a:lumMod val="50000"/>
                    <a:alpha val="47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155" name="Straight Connector 154"/>
              <p:cNvCxnSpPr/>
              <p:nvPr/>
            </p:nvCxnSpPr>
            <p:spPr>
              <a:xfrm>
                <a:off x="3703236" y="0"/>
                <a:ext cx="0" cy="5943600"/>
              </a:xfrm>
              <a:prstGeom prst="line">
                <a:avLst/>
              </a:prstGeom>
              <a:noFill/>
              <a:ln w="6350">
                <a:solidFill>
                  <a:schemeClr val="accent1">
                    <a:lumMod val="50000"/>
                    <a:alpha val="47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156" name="Straight Connector 155"/>
              <p:cNvCxnSpPr/>
              <p:nvPr/>
            </p:nvCxnSpPr>
            <p:spPr>
              <a:xfrm>
                <a:off x="4480933" y="0"/>
                <a:ext cx="0" cy="5943600"/>
              </a:xfrm>
              <a:prstGeom prst="line">
                <a:avLst/>
              </a:prstGeom>
              <a:noFill/>
              <a:ln w="6350">
                <a:solidFill>
                  <a:schemeClr val="accent1">
                    <a:lumMod val="50000"/>
                    <a:alpha val="47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157" name="Straight Connector 156"/>
              <p:cNvCxnSpPr/>
              <p:nvPr/>
            </p:nvCxnSpPr>
            <p:spPr>
              <a:xfrm>
                <a:off x="4644527" y="0"/>
                <a:ext cx="0" cy="5943600"/>
              </a:xfrm>
              <a:prstGeom prst="line">
                <a:avLst/>
              </a:prstGeom>
              <a:noFill/>
              <a:ln w="6350">
                <a:solidFill>
                  <a:schemeClr val="accent1">
                    <a:lumMod val="50000"/>
                    <a:alpha val="47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158" name="Straight Connector 157"/>
              <p:cNvCxnSpPr/>
              <p:nvPr/>
            </p:nvCxnSpPr>
            <p:spPr>
              <a:xfrm>
                <a:off x="5257022" y="0"/>
                <a:ext cx="0" cy="5943600"/>
              </a:xfrm>
              <a:prstGeom prst="line">
                <a:avLst/>
              </a:prstGeom>
              <a:noFill/>
              <a:ln w="6350">
                <a:solidFill>
                  <a:schemeClr val="accent1">
                    <a:lumMod val="50000"/>
                    <a:alpha val="47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159" name="Straight Connector 158"/>
              <p:cNvCxnSpPr/>
              <p:nvPr/>
            </p:nvCxnSpPr>
            <p:spPr>
              <a:xfrm>
                <a:off x="5420405" y="0"/>
                <a:ext cx="0" cy="5943600"/>
              </a:xfrm>
              <a:prstGeom prst="line">
                <a:avLst/>
              </a:prstGeom>
              <a:noFill/>
              <a:ln w="6350">
                <a:solidFill>
                  <a:schemeClr val="accent1">
                    <a:lumMod val="50000"/>
                    <a:alpha val="47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160" name="Straight Connector 159"/>
              <p:cNvCxnSpPr/>
              <p:nvPr/>
            </p:nvCxnSpPr>
            <p:spPr>
              <a:xfrm>
                <a:off x="6026204" y="0"/>
                <a:ext cx="0" cy="5943600"/>
              </a:xfrm>
              <a:prstGeom prst="line">
                <a:avLst/>
              </a:prstGeom>
              <a:noFill/>
              <a:ln w="6350">
                <a:solidFill>
                  <a:schemeClr val="accent1">
                    <a:lumMod val="50000"/>
                    <a:alpha val="47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161" name="Straight Connector 160"/>
              <p:cNvCxnSpPr/>
              <p:nvPr userDrawn="1"/>
            </p:nvCxnSpPr>
            <p:spPr>
              <a:xfrm>
                <a:off x="1542111" y="0"/>
                <a:ext cx="0" cy="5943600"/>
              </a:xfrm>
              <a:prstGeom prst="line">
                <a:avLst/>
              </a:prstGeom>
              <a:noFill/>
              <a:ln w="6350">
                <a:solidFill>
                  <a:schemeClr val="accent1">
                    <a:lumMod val="50000"/>
                    <a:alpha val="47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162" name="Straight Connector 161"/>
              <p:cNvCxnSpPr/>
              <p:nvPr userDrawn="1"/>
            </p:nvCxnSpPr>
            <p:spPr>
              <a:xfrm>
                <a:off x="2135402" y="0"/>
                <a:ext cx="0" cy="5943600"/>
              </a:xfrm>
              <a:prstGeom prst="line">
                <a:avLst/>
              </a:prstGeom>
              <a:noFill/>
              <a:ln w="6350">
                <a:solidFill>
                  <a:schemeClr val="accent1">
                    <a:lumMod val="50000"/>
                    <a:alpha val="47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163" name="Straight Connector 162"/>
              <p:cNvCxnSpPr/>
              <p:nvPr userDrawn="1"/>
            </p:nvCxnSpPr>
            <p:spPr>
              <a:xfrm>
                <a:off x="3097447" y="0"/>
                <a:ext cx="0" cy="5943600"/>
              </a:xfrm>
              <a:prstGeom prst="line">
                <a:avLst/>
              </a:prstGeom>
              <a:noFill/>
              <a:ln w="6350">
                <a:solidFill>
                  <a:schemeClr val="accent1">
                    <a:lumMod val="50000"/>
                    <a:alpha val="47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164" name="Straight Connector 163"/>
              <p:cNvCxnSpPr/>
              <p:nvPr userDrawn="1"/>
            </p:nvCxnSpPr>
            <p:spPr>
              <a:xfrm>
                <a:off x="2925808" y="0"/>
                <a:ext cx="0" cy="5943600"/>
              </a:xfrm>
              <a:prstGeom prst="line">
                <a:avLst/>
              </a:prstGeom>
              <a:noFill/>
              <a:ln w="6350">
                <a:solidFill>
                  <a:schemeClr val="accent1">
                    <a:lumMod val="50000"/>
                    <a:alpha val="47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165" name="Straight Connector 164"/>
              <p:cNvCxnSpPr/>
              <p:nvPr userDrawn="1"/>
            </p:nvCxnSpPr>
            <p:spPr>
              <a:xfrm>
                <a:off x="3867350" y="0"/>
                <a:ext cx="0" cy="5943600"/>
              </a:xfrm>
              <a:prstGeom prst="line">
                <a:avLst/>
              </a:prstGeom>
              <a:noFill/>
              <a:ln w="6350">
                <a:solidFill>
                  <a:schemeClr val="accent1">
                    <a:lumMod val="50000"/>
                    <a:alpha val="47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166" name="Straight Connector 165"/>
              <p:cNvCxnSpPr/>
              <p:nvPr userDrawn="1"/>
            </p:nvCxnSpPr>
            <p:spPr>
              <a:xfrm>
                <a:off x="6204177" y="0"/>
                <a:ext cx="0" cy="5943600"/>
              </a:xfrm>
              <a:prstGeom prst="line">
                <a:avLst/>
              </a:prstGeom>
              <a:noFill/>
              <a:ln w="6350">
                <a:solidFill>
                  <a:schemeClr val="accent1">
                    <a:lumMod val="50000"/>
                    <a:alpha val="47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167" name="Straight Connector 166"/>
              <p:cNvCxnSpPr/>
              <p:nvPr userDrawn="1"/>
            </p:nvCxnSpPr>
            <p:spPr>
              <a:xfrm>
                <a:off x="6811833" y="0"/>
                <a:ext cx="0" cy="5943600"/>
              </a:xfrm>
              <a:prstGeom prst="line">
                <a:avLst/>
              </a:prstGeom>
              <a:noFill/>
              <a:ln w="6350">
                <a:solidFill>
                  <a:schemeClr val="accent1">
                    <a:lumMod val="50000"/>
                    <a:alpha val="47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168" name="Straight Connector 167"/>
              <p:cNvCxnSpPr/>
              <p:nvPr userDrawn="1"/>
            </p:nvCxnSpPr>
            <p:spPr>
              <a:xfrm>
                <a:off x="6977246" y="0"/>
                <a:ext cx="0" cy="5943600"/>
              </a:xfrm>
              <a:prstGeom prst="line">
                <a:avLst/>
              </a:prstGeom>
              <a:noFill/>
              <a:ln w="6350">
                <a:solidFill>
                  <a:schemeClr val="accent1">
                    <a:lumMod val="50000"/>
                    <a:alpha val="47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169" name="Straight Connector 168"/>
              <p:cNvCxnSpPr/>
              <p:nvPr userDrawn="1"/>
            </p:nvCxnSpPr>
            <p:spPr>
              <a:xfrm>
                <a:off x="7587917" y="0"/>
                <a:ext cx="0" cy="5943600"/>
              </a:xfrm>
              <a:prstGeom prst="line">
                <a:avLst/>
              </a:prstGeom>
              <a:noFill/>
              <a:ln w="6350">
                <a:solidFill>
                  <a:schemeClr val="accent1">
                    <a:lumMod val="50000"/>
                    <a:alpha val="47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170" name="Straight Connector 169"/>
              <p:cNvCxnSpPr/>
              <p:nvPr userDrawn="1"/>
            </p:nvCxnSpPr>
            <p:spPr>
              <a:xfrm>
                <a:off x="7749645" y="0"/>
                <a:ext cx="0" cy="5943600"/>
              </a:xfrm>
              <a:prstGeom prst="line">
                <a:avLst/>
              </a:prstGeom>
              <a:noFill/>
              <a:ln w="6350">
                <a:solidFill>
                  <a:schemeClr val="accent1">
                    <a:lumMod val="50000"/>
                    <a:alpha val="47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171" name="Straight Connector 170"/>
              <p:cNvCxnSpPr/>
              <p:nvPr userDrawn="1"/>
            </p:nvCxnSpPr>
            <p:spPr>
              <a:xfrm>
                <a:off x="8366030" y="0"/>
                <a:ext cx="0" cy="5943600"/>
              </a:xfrm>
              <a:prstGeom prst="line">
                <a:avLst/>
              </a:prstGeom>
              <a:noFill/>
              <a:ln w="6350">
                <a:solidFill>
                  <a:schemeClr val="accent1">
                    <a:lumMod val="50000"/>
                    <a:alpha val="47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172" name="Straight Connector 171"/>
              <p:cNvCxnSpPr/>
              <p:nvPr userDrawn="1"/>
            </p:nvCxnSpPr>
            <p:spPr>
              <a:xfrm>
                <a:off x="8531594" y="0"/>
                <a:ext cx="0" cy="5943600"/>
              </a:xfrm>
              <a:prstGeom prst="line">
                <a:avLst/>
              </a:prstGeom>
              <a:noFill/>
              <a:ln w="6350">
                <a:solidFill>
                  <a:schemeClr val="accent1">
                    <a:lumMod val="50000"/>
                    <a:alpha val="47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</p:grpSp>
        <p:sp>
          <p:nvSpPr>
            <p:cNvPr id="134" name="Freeform 133"/>
            <p:cNvSpPr/>
            <p:nvPr/>
          </p:nvSpPr>
          <p:spPr>
            <a:xfrm>
              <a:off x="6417955" y="467138"/>
              <a:ext cx="2268894" cy="138287"/>
            </a:xfrm>
            <a:custGeom>
              <a:avLst/>
              <a:gdLst>
                <a:gd name="connsiteX0" fmla="*/ 1971675 w 1971675"/>
                <a:gd name="connsiteY0" fmla="*/ 0 h 152400"/>
                <a:gd name="connsiteX1" fmla="*/ 1971675 w 1971675"/>
                <a:gd name="connsiteY1" fmla="*/ 142875 h 152400"/>
                <a:gd name="connsiteX2" fmla="*/ 0 w 1971675"/>
                <a:gd name="connsiteY2" fmla="*/ 152400 h 152400"/>
                <a:gd name="connsiteX0" fmla="*/ 1971675 w 1971675"/>
                <a:gd name="connsiteY0" fmla="*/ 0 h 144517"/>
                <a:gd name="connsiteX1" fmla="*/ 1971675 w 1971675"/>
                <a:gd name="connsiteY1" fmla="*/ 142875 h 144517"/>
                <a:gd name="connsiteX2" fmla="*/ 0 w 1971675"/>
                <a:gd name="connsiteY2" fmla="*/ 144517 h 1445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971675" h="144517">
                  <a:moveTo>
                    <a:pt x="1971675" y="0"/>
                  </a:moveTo>
                  <a:lnTo>
                    <a:pt x="1971675" y="142875"/>
                  </a:lnTo>
                  <a:lnTo>
                    <a:pt x="0" y="144517"/>
                  </a:lnTo>
                </a:path>
              </a:pathLst>
            </a:custGeom>
            <a:noFill/>
            <a:ln w="6350">
              <a:solidFill>
                <a:schemeClr val="accent1">
                  <a:lumMod val="50000"/>
                  <a:alpha val="47000"/>
                </a:scheme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dirty="0">
                <a:solidFill>
                  <a:srgbClr val="FFFFFF"/>
                </a:solidFill>
              </a:endParaRPr>
            </a:p>
          </p:txBody>
        </p:sp>
        <p:cxnSp>
          <p:nvCxnSpPr>
            <p:cNvPr id="135" name="Straight Connector 134"/>
            <p:cNvCxnSpPr/>
            <p:nvPr userDrawn="1"/>
          </p:nvCxnSpPr>
          <p:spPr>
            <a:xfrm>
              <a:off x="0" y="759628"/>
              <a:ext cx="163902" cy="0"/>
            </a:xfrm>
            <a:prstGeom prst="line">
              <a:avLst/>
            </a:prstGeom>
            <a:ln w="6350">
              <a:solidFill>
                <a:schemeClr val="accent1">
                  <a:lumMod val="50000"/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6" name="Straight Connector 135"/>
            <p:cNvCxnSpPr/>
            <p:nvPr userDrawn="1"/>
          </p:nvCxnSpPr>
          <p:spPr>
            <a:xfrm>
              <a:off x="0" y="1520764"/>
              <a:ext cx="163902" cy="0"/>
            </a:xfrm>
            <a:prstGeom prst="line">
              <a:avLst/>
            </a:prstGeom>
            <a:ln w="6350">
              <a:solidFill>
                <a:schemeClr val="accent1">
                  <a:lumMod val="50000"/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7" name="Straight Connector 136"/>
            <p:cNvCxnSpPr/>
            <p:nvPr userDrawn="1"/>
          </p:nvCxnSpPr>
          <p:spPr>
            <a:xfrm>
              <a:off x="0" y="3047137"/>
              <a:ext cx="163902" cy="0"/>
            </a:xfrm>
            <a:prstGeom prst="line">
              <a:avLst/>
            </a:prstGeom>
            <a:ln w="6350">
              <a:solidFill>
                <a:schemeClr val="accent1">
                  <a:lumMod val="50000"/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8" name="Straight Connector 137"/>
            <p:cNvCxnSpPr/>
            <p:nvPr userDrawn="1"/>
          </p:nvCxnSpPr>
          <p:spPr>
            <a:xfrm>
              <a:off x="0" y="3808273"/>
              <a:ext cx="163902" cy="0"/>
            </a:xfrm>
            <a:prstGeom prst="line">
              <a:avLst/>
            </a:prstGeom>
            <a:ln w="6350">
              <a:solidFill>
                <a:schemeClr val="accent1">
                  <a:lumMod val="50000"/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9" name="Straight Connector 138"/>
            <p:cNvCxnSpPr/>
            <p:nvPr userDrawn="1"/>
          </p:nvCxnSpPr>
          <p:spPr>
            <a:xfrm>
              <a:off x="0" y="5337663"/>
              <a:ext cx="163902" cy="0"/>
            </a:xfrm>
            <a:prstGeom prst="line">
              <a:avLst/>
            </a:prstGeom>
            <a:ln w="6350">
              <a:solidFill>
                <a:schemeClr val="accent1">
                  <a:lumMod val="50000"/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0" name="Straight Connector 139"/>
            <p:cNvCxnSpPr/>
            <p:nvPr userDrawn="1"/>
          </p:nvCxnSpPr>
          <p:spPr>
            <a:xfrm>
              <a:off x="0" y="6098799"/>
              <a:ext cx="163902" cy="0"/>
            </a:xfrm>
            <a:prstGeom prst="line">
              <a:avLst/>
            </a:prstGeom>
            <a:ln w="6350">
              <a:solidFill>
                <a:schemeClr val="accent1">
                  <a:lumMod val="50000"/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1" name="Straight Connector 140"/>
            <p:cNvCxnSpPr/>
            <p:nvPr userDrawn="1"/>
          </p:nvCxnSpPr>
          <p:spPr>
            <a:xfrm>
              <a:off x="8980098" y="759628"/>
              <a:ext cx="163902" cy="0"/>
            </a:xfrm>
            <a:prstGeom prst="line">
              <a:avLst/>
            </a:prstGeom>
            <a:ln w="6350">
              <a:solidFill>
                <a:schemeClr val="accent1">
                  <a:lumMod val="50000"/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2" name="Straight Connector 141"/>
            <p:cNvCxnSpPr/>
            <p:nvPr userDrawn="1"/>
          </p:nvCxnSpPr>
          <p:spPr>
            <a:xfrm>
              <a:off x="8980098" y="1520764"/>
              <a:ext cx="163902" cy="0"/>
            </a:xfrm>
            <a:prstGeom prst="line">
              <a:avLst/>
            </a:prstGeom>
            <a:ln w="6350">
              <a:solidFill>
                <a:schemeClr val="accent1">
                  <a:lumMod val="50000"/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3" name="Straight Connector 142"/>
            <p:cNvCxnSpPr/>
            <p:nvPr userDrawn="1"/>
          </p:nvCxnSpPr>
          <p:spPr>
            <a:xfrm>
              <a:off x="8980098" y="3047137"/>
              <a:ext cx="163902" cy="0"/>
            </a:xfrm>
            <a:prstGeom prst="line">
              <a:avLst/>
            </a:prstGeom>
            <a:ln w="6350">
              <a:solidFill>
                <a:schemeClr val="accent1">
                  <a:lumMod val="50000"/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4" name="Straight Connector 143"/>
            <p:cNvCxnSpPr/>
            <p:nvPr userDrawn="1"/>
          </p:nvCxnSpPr>
          <p:spPr>
            <a:xfrm>
              <a:off x="8980098" y="3808273"/>
              <a:ext cx="163902" cy="0"/>
            </a:xfrm>
            <a:prstGeom prst="line">
              <a:avLst/>
            </a:prstGeom>
            <a:ln w="6350">
              <a:solidFill>
                <a:schemeClr val="accent1">
                  <a:lumMod val="50000"/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5" name="Straight Connector 144"/>
            <p:cNvCxnSpPr/>
            <p:nvPr userDrawn="1"/>
          </p:nvCxnSpPr>
          <p:spPr>
            <a:xfrm>
              <a:off x="8980098" y="5337663"/>
              <a:ext cx="163902" cy="0"/>
            </a:xfrm>
            <a:prstGeom prst="line">
              <a:avLst/>
            </a:prstGeom>
            <a:ln w="6350">
              <a:solidFill>
                <a:schemeClr val="accent1">
                  <a:lumMod val="50000"/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6" name="Straight Connector 145"/>
            <p:cNvCxnSpPr/>
            <p:nvPr userDrawn="1"/>
          </p:nvCxnSpPr>
          <p:spPr>
            <a:xfrm>
              <a:off x="8980098" y="6098799"/>
              <a:ext cx="163902" cy="0"/>
            </a:xfrm>
            <a:prstGeom prst="line">
              <a:avLst/>
            </a:prstGeom>
            <a:ln w="6350">
              <a:solidFill>
                <a:schemeClr val="accent1">
                  <a:lumMod val="50000"/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7" name="Straight Connector 146"/>
            <p:cNvCxnSpPr/>
            <p:nvPr userDrawn="1"/>
          </p:nvCxnSpPr>
          <p:spPr>
            <a:xfrm flipH="1">
              <a:off x="7418717" y="4572000"/>
              <a:ext cx="1725283" cy="2286000"/>
            </a:xfrm>
            <a:prstGeom prst="line">
              <a:avLst/>
            </a:prstGeom>
            <a:ln>
              <a:solidFill>
                <a:schemeClr val="accent1">
                  <a:lumMod val="50000"/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8" name="Straight Connector 147"/>
            <p:cNvCxnSpPr/>
            <p:nvPr userDrawn="1"/>
          </p:nvCxnSpPr>
          <p:spPr>
            <a:xfrm flipH="1">
              <a:off x="5693434" y="2277373"/>
              <a:ext cx="3450568" cy="4572000"/>
            </a:xfrm>
            <a:prstGeom prst="line">
              <a:avLst/>
            </a:prstGeom>
            <a:ln>
              <a:solidFill>
                <a:schemeClr val="accent1">
                  <a:lumMod val="50000"/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9" name="Straight Connector 148"/>
            <p:cNvCxnSpPr/>
            <p:nvPr userDrawn="1"/>
          </p:nvCxnSpPr>
          <p:spPr>
            <a:xfrm flipH="1">
              <a:off x="6556076" y="3429000"/>
              <a:ext cx="2587926" cy="3429000"/>
            </a:xfrm>
            <a:prstGeom prst="line">
              <a:avLst/>
            </a:prstGeom>
            <a:ln>
              <a:solidFill>
                <a:schemeClr val="accent1">
                  <a:lumMod val="50000"/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0" name="Straight Connector 149"/>
            <p:cNvCxnSpPr/>
            <p:nvPr userDrawn="1"/>
          </p:nvCxnSpPr>
          <p:spPr>
            <a:xfrm>
              <a:off x="0" y="1097208"/>
              <a:ext cx="9144000" cy="0"/>
            </a:xfrm>
            <a:prstGeom prst="line">
              <a:avLst/>
            </a:prstGeom>
            <a:noFill/>
            <a:ln w="6350">
              <a:solidFill>
                <a:schemeClr val="accent1">
                  <a:lumMod val="50000"/>
                  <a:alpha val="47000"/>
                </a:schemeClr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</p:grpSp>
      <p:sp>
        <p:nvSpPr>
          <p:cNvPr id="68" name="Title 1"/>
          <p:cNvSpPr>
            <a:spLocks noGrp="1"/>
          </p:cNvSpPr>
          <p:nvPr>
            <p:ph type="title" hasCustomPrompt="1"/>
          </p:nvPr>
        </p:nvSpPr>
        <p:spPr>
          <a:xfrm>
            <a:off x="433503" y="292"/>
            <a:ext cx="11316363" cy="381600"/>
          </a:xfrm>
        </p:spPr>
        <p:txBody>
          <a:bodyPr anchor="b">
            <a:normAutofit/>
          </a:bodyPr>
          <a:lstStyle>
            <a:lvl1pPr>
              <a:defRPr sz="1400" b="1" baseline="0"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en-US" dirty="0" smtClean="0"/>
              <a:t>CLICK TO EDIT SLIDE TITLE</a:t>
            </a:r>
            <a:endParaRPr lang="en-US" dirty="0"/>
          </a:p>
        </p:txBody>
      </p:sp>
      <p:sp>
        <p:nvSpPr>
          <p:cNvPr id="62" name="Date Placeholder 1"/>
          <p:cNvSpPr>
            <a:spLocks noGrp="1"/>
          </p:cNvSpPr>
          <p:nvPr>
            <p:ph type="dt" sz="half" idx="2"/>
          </p:nvPr>
        </p:nvSpPr>
        <p:spPr>
          <a:xfrm>
            <a:off x="12009643" y="6793167"/>
            <a:ext cx="183403" cy="7355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">
                <a:solidFill>
                  <a:schemeClr val="bg1"/>
                </a:solidFill>
              </a:defRPr>
            </a:lvl1pPr>
          </a:lstStyle>
          <a:p>
            <a:fld id="{8BC0572A-B4F5-2A4E-AA83-BDE4EB7230CD}" type="datetimeFigureOut">
              <a:rPr lang="en-US" smtClean="0"/>
              <a:pPr/>
              <a:t>1/17/2019</a:t>
            </a:fld>
            <a:endParaRPr lang="en-US" dirty="0"/>
          </a:p>
        </p:txBody>
      </p:sp>
      <p:sp>
        <p:nvSpPr>
          <p:cNvPr id="74" name="Text Placeholder 7"/>
          <p:cNvSpPr>
            <a:spLocks noGrp="1"/>
          </p:cNvSpPr>
          <p:nvPr>
            <p:ph type="body" sz="quarter" idx="18" hasCustomPrompt="1"/>
          </p:nvPr>
        </p:nvSpPr>
        <p:spPr>
          <a:xfrm>
            <a:off x="8113867" y="595154"/>
            <a:ext cx="3636000" cy="486000"/>
          </a:xfrm>
        </p:spPr>
        <p:txBody>
          <a:bodyPr>
            <a:normAutofit/>
          </a:bodyPr>
          <a:lstStyle>
            <a:lvl1pPr marL="0" indent="0">
              <a:lnSpc>
                <a:spcPts val="2700"/>
              </a:lnSpc>
              <a:buFontTx/>
              <a:buNone/>
              <a:defRPr sz="2600" b="1" spc="-30" baseline="0">
                <a:solidFill>
                  <a:schemeClr val="accent1"/>
                </a:solidFill>
              </a:defRPr>
            </a:lvl1pPr>
          </a:lstStyle>
          <a:p>
            <a:pPr marL="227013" marR="0" lvl="0" indent="-227013" algn="l" defTabSz="820738" rtl="0" eaLnBrk="1" fontAlgn="base" latinLnBrk="0" hangingPunct="1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chemeClr val="tx2"/>
              </a:buClr>
              <a:buSzTx/>
              <a:buFont typeface="Wingdings" pitchFamily="2" charset="2"/>
              <a:buNone/>
              <a:tabLst/>
              <a:defRPr/>
            </a:pPr>
            <a:r>
              <a:rPr lang="en-US" dirty="0" smtClean="0"/>
              <a:t>Click to edit subtitle</a:t>
            </a:r>
            <a:endParaRPr lang="en-US" dirty="0"/>
          </a:p>
        </p:txBody>
      </p:sp>
      <p:sp>
        <p:nvSpPr>
          <p:cNvPr id="75" name="Text Placeholder 7"/>
          <p:cNvSpPr>
            <a:spLocks noGrp="1"/>
          </p:cNvSpPr>
          <p:nvPr>
            <p:ph type="body" sz="quarter" idx="19" hasCustomPrompt="1"/>
          </p:nvPr>
        </p:nvSpPr>
        <p:spPr>
          <a:xfrm>
            <a:off x="8113867" y="1081154"/>
            <a:ext cx="3636000" cy="4780483"/>
          </a:xfrm>
        </p:spPr>
        <p:txBody>
          <a:bodyPr>
            <a:normAutofit/>
          </a:bodyPr>
          <a:lstStyle>
            <a:lvl1pPr marL="0" marR="0" indent="0" algn="l" defTabSz="820738" rtl="0" eaLnBrk="1" fontAlgn="base" latinLnBrk="0" hangingPunct="1">
              <a:lnSpc>
                <a:spcPct val="90000"/>
              </a:lnSpc>
              <a:spcBef>
                <a:spcPts val="0"/>
              </a:spcBef>
              <a:spcAft>
                <a:spcPts val="1417"/>
              </a:spcAft>
              <a:buClr>
                <a:schemeClr val="tx2"/>
              </a:buClr>
              <a:buSzTx/>
              <a:buFontTx/>
              <a:buNone/>
              <a:tabLst/>
              <a:defRPr sz="2200" b="0" spc="-30" baseline="0">
                <a:solidFill>
                  <a:srgbClr val="394A59"/>
                </a:solidFill>
              </a:defRPr>
            </a:lvl1pPr>
          </a:lstStyle>
          <a:p>
            <a:pPr marL="227013" marR="0" lvl="0" indent="-227013" algn="l" defTabSz="820738" rtl="0" eaLnBrk="1" fontAlgn="base" latinLnBrk="0" hangingPunct="1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chemeClr val="tx2"/>
              </a:buClr>
              <a:buSzTx/>
              <a:tabLst/>
              <a:defRPr/>
            </a:pPr>
            <a:r>
              <a:rPr lang="en-US" dirty="0" smtClean="0"/>
              <a:t>Click to edit content text</a:t>
            </a:r>
            <a:endParaRPr lang="en-US" dirty="0"/>
          </a:p>
        </p:txBody>
      </p:sp>
      <p:sp>
        <p:nvSpPr>
          <p:cNvPr id="76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433388" y="598713"/>
            <a:ext cx="7409926" cy="5262924"/>
          </a:xfrm>
        </p:spPr>
        <p:txBody>
          <a:bodyPr/>
          <a:lstStyle/>
          <a:p>
            <a:endParaRPr lang="en-US"/>
          </a:p>
        </p:txBody>
      </p:sp>
      <p:pic>
        <p:nvPicPr>
          <p:cNvPr id="61" name="Picture 6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6099143"/>
            <a:ext cx="12191997" cy="7588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595142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 advClick="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ull Width Feature Image or Diagram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5" name="Boeing 12 column grid" hidden="1"/>
          <p:cNvGrpSpPr/>
          <p:nvPr userDrawn="1"/>
        </p:nvGrpSpPr>
        <p:grpSpPr>
          <a:xfrm>
            <a:off x="-1590" y="-6713"/>
            <a:ext cx="12192015" cy="6858000"/>
            <a:chOff x="-3" y="0"/>
            <a:chExt cx="9144011" cy="6858000"/>
          </a:xfrm>
        </p:grpSpPr>
        <p:sp>
          <p:nvSpPr>
            <p:cNvPr id="123" name="Freeform 2"/>
            <p:cNvSpPr>
              <a:spLocks/>
            </p:cNvSpPr>
            <p:nvPr/>
          </p:nvSpPr>
          <p:spPr bwMode="auto">
            <a:xfrm>
              <a:off x="467170" y="6638306"/>
              <a:ext cx="8497925" cy="10640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84"/>
                </a:cxn>
                <a:cxn ang="0">
                  <a:pos x="779" y="284"/>
                </a:cxn>
                <a:cxn ang="0">
                  <a:pos x="779" y="0"/>
                </a:cxn>
              </a:cxnLst>
              <a:rect l="0" t="0" r="r" b="b"/>
              <a:pathLst>
                <a:path w="779" h="284">
                  <a:moveTo>
                    <a:pt x="0" y="0"/>
                  </a:moveTo>
                  <a:lnTo>
                    <a:pt x="0" y="284"/>
                  </a:lnTo>
                  <a:lnTo>
                    <a:pt x="779" y="284"/>
                  </a:lnTo>
                  <a:lnTo>
                    <a:pt x="779" y="0"/>
                  </a:lnTo>
                </a:path>
              </a:pathLst>
            </a:custGeom>
            <a:noFill/>
            <a:ln w="6350">
              <a:solidFill>
                <a:schemeClr val="accent1">
                  <a:lumMod val="50000"/>
                  <a:alpha val="47000"/>
                </a:scheme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dirty="0">
                <a:solidFill>
                  <a:srgbClr val="FFFFFF"/>
                </a:solidFill>
              </a:endParaRPr>
            </a:p>
          </p:txBody>
        </p:sp>
        <p:cxnSp>
          <p:nvCxnSpPr>
            <p:cNvPr id="124" name="Straight Connector 123"/>
            <p:cNvCxnSpPr/>
            <p:nvPr/>
          </p:nvCxnSpPr>
          <p:spPr>
            <a:xfrm>
              <a:off x="0" y="2178281"/>
              <a:ext cx="9144000" cy="0"/>
            </a:xfrm>
            <a:prstGeom prst="line">
              <a:avLst/>
            </a:prstGeom>
            <a:noFill/>
            <a:ln w="6350">
              <a:solidFill>
                <a:schemeClr val="accent1">
                  <a:lumMod val="50000"/>
                  <a:alpha val="47000"/>
                </a:scheme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125" name="Straight Connector 124"/>
            <p:cNvCxnSpPr/>
            <p:nvPr/>
          </p:nvCxnSpPr>
          <p:spPr>
            <a:xfrm>
              <a:off x="0" y="2391170"/>
              <a:ext cx="9144000" cy="0"/>
            </a:xfrm>
            <a:prstGeom prst="line">
              <a:avLst/>
            </a:prstGeom>
            <a:noFill/>
            <a:ln w="6350">
              <a:solidFill>
                <a:schemeClr val="accent1">
                  <a:lumMod val="50000"/>
                  <a:alpha val="47000"/>
                </a:scheme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126" name="Straight Connector 125"/>
            <p:cNvCxnSpPr/>
            <p:nvPr userDrawn="1"/>
          </p:nvCxnSpPr>
          <p:spPr>
            <a:xfrm>
              <a:off x="0" y="4463773"/>
              <a:ext cx="9144000" cy="0"/>
            </a:xfrm>
            <a:prstGeom prst="line">
              <a:avLst/>
            </a:prstGeom>
            <a:noFill/>
            <a:ln w="6350">
              <a:solidFill>
                <a:schemeClr val="accent1">
                  <a:lumMod val="50000"/>
                  <a:alpha val="47000"/>
                </a:scheme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127" name="Straight Connector 126"/>
            <p:cNvCxnSpPr/>
            <p:nvPr userDrawn="1"/>
          </p:nvCxnSpPr>
          <p:spPr>
            <a:xfrm>
              <a:off x="0" y="4680061"/>
              <a:ext cx="9144000" cy="0"/>
            </a:xfrm>
            <a:prstGeom prst="line">
              <a:avLst/>
            </a:prstGeom>
            <a:noFill/>
            <a:ln w="6350">
              <a:solidFill>
                <a:schemeClr val="accent1">
                  <a:lumMod val="50000"/>
                  <a:alpha val="47000"/>
                </a:scheme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128" name="Rectangle 127"/>
            <p:cNvSpPr/>
            <p:nvPr/>
          </p:nvSpPr>
          <p:spPr>
            <a:xfrm>
              <a:off x="465826" y="456356"/>
              <a:ext cx="8220974" cy="5944444"/>
            </a:xfrm>
            <a:prstGeom prst="rect">
              <a:avLst/>
            </a:prstGeom>
            <a:noFill/>
            <a:ln w="6350">
              <a:solidFill>
                <a:schemeClr val="accent1">
                  <a:lumMod val="50000"/>
                  <a:alpha val="47000"/>
                </a:schemeClr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dirty="0">
                <a:solidFill>
                  <a:srgbClr val="FFFFFF"/>
                </a:solidFill>
              </a:endParaRPr>
            </a:p>
          </p:txBody>
        </p:sp>
        <p:cxnSp>
          <p:nvCxnSpPr>
            <p:cNvPr id="129" name="Straight Connector 128"/>
            <p:cNvCxnSpPr/>
            <p:nvPr/>
          </p:nvCxnSpPr>
          <p:spPr>
            <a:xfrm>
              <a:off x="-3" y="2284726"/>
              <a:ext cx="9143998" cy="0"/>
            </a:xfrm>
            <a:prstGeom prst="line">
              <a:avLst/>
            </a:prstGeom>
            <a:noFill/>
            <a:ln w="19050">
              <a:solidFill>
                <a:schemeClr val="accent1">
                  <a:lumMod val="50000"/>
                  <a:alpha val="47000"/>
                </a:scheme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130" name="Straight Connector 129"/>
            <p:cNvCxnSpPr/>
            <p:nvPr/>
          </p:nvCxnSpPr>
          <p:spPr>
            <a:xfrm>
              <a:off x="380" y="3429000"/>
              <a:ext cx="9143628" cy="7005"/>
            </a:xfrm>
            <a:prstGeom prst="line">
              <a:avLst/>
            </a:prstGeom>
            <a:noFill/>
            <a:ln w="6350">
              <a:solidFill>
                <a:schemeClr val="accent1">
                  <a:lumMod val="50000"/>
                  <a:alpha val="47000"/>
                </a:schemeClr>
              </a:solidFill>
              <a:prstDash val="lgDash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131" name="Straight Connector 130"/>
            <p:cNvCxnSpPr/>
            <p:nvPr/>
          </p:nvCxnSpPr>
          <p:spPr>
            <a:xfrm>
              <a:off x="-3" y="4572000"/>
              <a:ext cx="9143998" cy="0"/>
            </a:xfrm>
            <a:prstGeom prst="line">
              <a:avLst/>
            </a:prstGeom>
            <a:noFill/>
            <a:ln w="19050">
              <a:solidFill>
                <a:schemeClr val="accent1">
                  <a:lumMod val="50000"/>
                  <a:alpha val="47000"/>
                </a:scheme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132" name="Straight Connector 131"/>
            <p:cNvCxnSpPr/>
            <p:nvPr/>
          </p:nvCxnSpPr>
          <p:spPr>
            <a:xfrm>
              <a:off x="4570813" y="0"/>
              <a:ext cx="0" cy="6858000"/>
            </a:xfrm>
            <a:prstGeom prst="line">
              <a:avLst/>
            </a:prstGeom>
            <a:noFill/>
            <a:ln w="6350">
              <a:solidFill>
                <a:schemeClr val="accent1">
                  <a:lumMod val="50000"/>
                  <a:alpha val="47000"/>
                </a:schemeClr>
              </a:solidFill>
              <a:prstDash val="lgDash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grpSp>
          <p:nvGrpSpPr>
            <p:cNvPr id="133" name="Group 37"/>
            <p:cNvGrpSpPr/>
            <p:nvPr/>
          </p:nvGrpSpPr>
          <p:grpSpPr>
            <a:xfrm>
              <a:off x="1001322" y="0"/>
              <a:ext cx="7134890" cy="6858000"/>
              <a:chOff x="595620" y="0"/>
              <a:chExt cx="7935974" cy="5943600"/>
            </a:xfrm>
          </p:grpSpPr>
          <p:cxnSp>
            <p:nvCxnSpPr>
              <p:cNvPr id="151" name="Straight Connector 20"/>
              <p:cNvCxnSpPr/>
              <p:nvPr/>
            </p:nvCxnSpPr>
            <p:spPr>
              <a:xfrm>
                <a:off x="595620" y="0"/>
                <a:ext cx="0" cy="5943600"/>
              </a:xfrm>
              <a:prstGeom prst="line">
                <a:avLst/>
              </a:prstGeom>
              <a:noFill/>
              <a:ln w="6350">
                <a:solidFill>
                  <a:schemeClr val="accent1">
                    <a:lumMod val="50000"/>
                    <a:alpha val="47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152" name="Straight Connector 15"/>
              <p:cNvCxnSpPr/>
              <p:nvPr/>
            </p:nvCxnSpPr>
            <p:spPr>
              <a:xfrm>
                <a:off x="766333" y="0"/>
                <a:ext cx="0" cy="5943600"/>
              </a:xfrm>
              <a:prstGeom prst="line">
                <a:avLst/>
              </a:prstGeom>
              <a:noFill/>
              <a:ln w="6350">
                <a:solidFill>
                  <a:schemeClr val="accent1">
                    <a:lumMod val="50000"/>
                    <a:alpha val="47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153" name="Straight Connector 152"/>
              <p:cNvCxnSpPr/>
              <p:nvPr/>
            </p:nvCxnSpPr>
            <p:spPr>
              <a:xfrm>
                <a:off x="1373053" y="0"/>
                <a:ext cx="0" cy="5943600"/>
              </a:xfrm>
              <a:prstGeom prst="line">
                <a:avLst/>
              </a:prstGeom>
              <a:noFill/>
              <a:ln w="6350">
                <a:solidFill>
                  <a:schemeClr val="accent1">
                    <a:lumMod val="50000"/>
                    <a:alpha val="47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154" name="Straight Connector 153"/>
              <p:cNvCxnSpPr/>
              <p:nvPr/>
            </p:nvCxnSpPr>
            <p:spPr>
              <a:xfrm>
                <a:off x="2321102" y="0"/>
                <a:ext cx="0" cy="5943600"/>
              </a:xfrm>
              <a:prstGeom prst="line">
                <a:avLst/>
              </a:prstGeom>
              <a:noFill/>
              <a:ln w="6350">
                <a:solidFill>
                  <a:schemeClr val="accent1">
                    <a:lumMod val="50000"/>
                    <a:alpha val="47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155" name="Straight Connector 154"/>
              <p:cNvCxnSpPr/>
              <p:nvPr/>
            </p:nvCxnSpPr>
            <p:spPr>
              <a:xfrm>
                <a:off x="3703236" y="0"/>
                <a:ext cx="0" cy="5943600"/>
              </a:xfrm>
              <a:prstGeom prst="line">
                <a:avLst/>
              </a:prstGeom>
              <a:noFill/>
              <a:ln w="6350">
                <a:solidFill>
                  <a:schemeClr val="accent1">
                    <a:lumMod val="50000"/>
                    <a:alpha val="47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156" name="Straight Connector 155"/>
              <p:cNvCxnSpPr/>
              <p:nvPr/>
            </p:nvCxnSpPr>
            <p:spPr>
              <a:xfrm>
                <a:off x="4480933" y="0"/>
                <a:ext cx="0" cy="5943600"/>
              </a:xfrm>
              <a:prstGeom prst="line">
                <a:avLst/>
              </a:prstGeom>
              <a:noFill/>
              <a:ln w="6350">
                <a:solidFill>
                  <a:schemeClr val="accent1">
                    <a:lumMod val="50000"/>
                    <a:alpha val="47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157" name="Straight Connector 156"/>
              <p:cNvCxnSpPr/>
              <p:nvPr/>
            </p:nvCxnSpPr>
            <p:spPr>
              <a:xfrm>
                <a:off x="4644527" y="0"/>
                <a:ext cx="0" cy="5943600"/>
              </a:xfrm>
              <a:prstGeom prst="line">
                <a:avLst/>
              </a:prstGeom>
              <a:noFill/>
              <a:ln w="6350">
                <a:solidFill>
                  <a:schemeClr val="accent1">
                    <a:lumMod val="50000"/>
                    <a:alpha val="47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158" name="Straight Connector 157"/>
              <p:cNvCxnSpPr/>
              <p:nvPr/>
            </p:nvCxnSpPr>
            <p:spPr>
              <a:xfrm>
                <a:off x="5257022" y="0"/>
                <a:ext cx="0" cy="5943600"/>
              </a:xfrm>
              <a:prstGeom prst="line">
                <a:avLst/>
              </a:prstGeom>
              <a:noFill/>
              <a:ln w="6350">
                <a:solidFill>
                  <a:schemeClr val="accent1">
                    <a:lumMod val="50000"/>
                    <a:alpha val="47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159" name="Straight Connector 158"/>
              <p:cNvCxnSpPr/>
              <p:nvPr/>
            </p:nvCxnSpPr>
            <p:spPr>
              <a:xfrm>
                <a:off x="5420405" y="0"/>
                <a:ext cx="0" cy="5943600"/>
              </a:xfrm>
              <a:prstGeom prst="line">
                <a:avLst/>
              </a:prstGeom>
              <a:noFill/>
              <a:ln w="6350">
                <a:solidFill>
                  <a:schemeClr val="accent1">
                    <a:lumMod val="50000"/>
                    <a:alpha val="47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160" name="Straight Connector 159"/>
              <p:cNvCxnSpPr/>
              <p:nvPr/>
            </p:nvCxnSpPr>
            <p:spPr>
              <a:xfrm>
                <a:off x="6026204" y="0"/>
                <a:ext cx="0" cy="5943600"/>
              </a:xfrm>
              <a:prstGeom prst="line">
                <a:avLst/>
              </a:prstGeom>
              <a:noFill/>
              <a:ln w="6350">
                <a:solidFill>
                  <a:schemeClr val="accent1">
                    <a:lumMod val="50000"/>
                    <a:alpha val="47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161" name="Straight Connector 160"/>
              <p:cNvCxnSpPr/>
              <p:nvPr userDrawn="1"/>
            </p:nvCxnSpPr>
            <p:spPr>
              <a:xfrm>
                <a:off x="1542111" y="0"/>
                <a:ext cx="0" cy="5943600"/>
              </a:xfrm>
              <a:prstGeom prst="line">
                <a:avLst/>
              </a:prstGeom>
              <a:noFill/>
              <a:ln w="6350">
                <a:solidFill>
                  <a:schemeClr val="accent1">
                    <a:lumMod val="50000"/>
                    <a:alpha val="47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162" name="Straight Connector 161"/>
              <p:cNvCxnSpPr/>
              <p:nvPr userDrawn="1"/>
            </p:nvCxnSpPr>
            <p:spPr>
              <a:xfrm>
                <a:off x="2135402" y="0"/>
                <a:ext cx="0" cy="5943600"/>
              </a:xfrm>
              <a:prstGeom prst="line">
                <a:avLst/>
              </a:prstGeom>
              <a:noFill/>
              <a:ln w="6350">
                <a:solidFill>
                  <a:schemeClr val="accent1">
                    <a:lumMod val="50000"/>
                    <a:alpha val="47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163" name="Straight Connector 162"/>
              <p:cNvCxnSpPr/>
              <p:nvPr userDrawn="1"/>
            </p:nvCxnSpPr>
            <p:spPr>
              <a:xfrm>
                <a:off x="3097447" y="0"/>
                <a:ext cx="0" cy="5943600"/>
              </a:xfrm>
              <a:prstGeom prst="line">
                <a:avLst/>
              </a:prstGeom>
              <a:noFill/>
              <a:ln w="6350">
                <a:solidFill>
                  <a:schemeClr val="accent1">
                    <a:lumMod val="50000"/>
                    <a:alpha val="47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164" name="Straight Connector 163"/>
              <p:cNvCxnSpPr/>
              <p:nvPr userDrawn="1"/>
            </p:nvCxnSpPr>
            <p:spPr>
              <a:xfrm>
                <a:off x="2925808" y="0"/>
                <a:ext cx="0" cy="5943600"/>
              </a:xfrm>
              <a:prstGeom prst="line">
                <a:avLst/>
              </a:prstGeom>
              <a:noFill/>
              <a:ln w="6350">
                <a:solidFill>
                  <a:schemeClr val="accent1">
                    <a:lumMod val="50000"/>
                    <a:alpha val="47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165" name="Straight Connector 164"/>
              <p:cNvCxnSpPr/>
              <p:nvPr userDrawn="1"/>
            </p:nvCxnSpPr>
            <p:spPr>
              <a:xfrm>
                <a:off x="3867350" y="0"/>
                <a:ext cx="0" cy="5943600"/>
              </a:xfrm>
              <a:prstGeom prst="line">
                <a:avLst/>
              </a:prstGeom>
              <a:noFill/>
              <a:ln w="6350">
                <a:solidFill>
                  <a:schemeClr val="accent1">
                    <a:lumMod val="50000"/>
                    <a:alpha val="47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166" name="Straight Connector 165"/>
              <p:cNvCxnSpPr/>
              <p:nvPr userDrawn="1"/>
            </p:nvCxnSpPr>
            <p:spPr>
              <a:xfrm>
                <a:off x="6204177" y="0"/>
                <a:ext cx="0" cy="5943600"/>
              </a:xfrm>
              <a:prstGeom prst="line">
                <a:avLst/>
              </a:prstGeom>
              <a:noFill/>
              <a:ln w="6350">
                <a:solidFill>
                  <a:schemeClr val="accent1">
                    <a:lumMod val="50000"/>
                    <a:alpha val="47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167" name="Straight Connector 166"/>
              <p:cNvCxnSpPr/>
              <p:nvPr userDrawn="1"/>
            </p:nvCxnSpPr>
            <p:spPr>
              <a:xfrm>
                <a:off x="6811833" y="0"/>
                <a:ext cx="0" cy="5943600"/>
              </a:xfrm>
              <a:prstGeom prst="line">
                <a:avLst/>
              </a:prstGeom>
              <a:noFill/>
              <a:ln w="6350">
                <a:solidFill>
                  <a:schemeClr val="accent1">
                    <a:lumMod val="50000"/>
                    <a:alpha val="47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168" name="Straight Connector 167"/>
              <p:cNvCxnSpPr/>
              <p:nvPr userDrawn="1"/>
            </p:nvCxnSpPr>
            <p:spPr>
              <a:xfrm>
                <a:off x="6977246" y="0"/>
                <a:ext cx="0" cy="5943600"/>
              </a:xfrm>
              <a:prstGeom prst="line">
                <a:avLst/>
              </a:prstGeom>
              <a:noFill/>
              <a:ln w="6350">
                <a:solidFill>
                  <a:schemeClr val="accent1">
                    <a:lumMod val="50000"/>
                    <a:alpha val="47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169" name="Straight Connector 168"/>
              <p:cNvCxnSpPr/>
              <p:nvPr userDrawn="1"/>
            </p:nvCxnSpPr>
            <p:spPr>
              <a:xfrm>
                <a:off x="7587917" y="0"/>
                <a:ext cx="0" cy="5943600"/>
              </a:xfrm>
              <a:prstGeom prst="line">
                <a:avLst/>
              </a:prstGeom>
              <a:noFill/>
              <a:ln w="6350">
                <a:solidFill>
                  <a:schemeClr val="accent1">
                    <a:lumMod val="50000"/>
                    <a:alpha val="47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170" name="Straight Connector 169"/>
              <p:cNvCxnSpPr/>
              <p:nvPr userDrawn="1"/>
            </p:nvCxnSpPr>
            <p:spPr>
              <a:xfrm>
                <a:off x="7749645" y="0"/>
                <a:ext cx="0" cy="5943600"/>
              </a:xfrm>
              <a:prstGeom prst="line">
                <a:avLst/>
              </a:prstGeom>
              <a:noFill/>
              <a:ln w="6350">
                <a:solidFill>
                  <a:schemeClr val="accent1">
                    <a:lumMod val="50000"/>
                    <a:alpha val="47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171" name="Straight Connector 170"/>
              <p:cNvCxnSpPr/>
              <p:nvPr userDrawn="1"/>
            </p:nvCxnSpPr>
            <p:spPr>
              <a:xfrm>
                <a:off x="8366030" y="0"/>
                <a:ext cx="0" cy="5943600"/>
              </a:xfrm>
              <a:prstGeom prst="line">
                <a:avLst/>
              </a:prstGeom>
              <a:noFill/>
              <a:ln w="6350">
                <a:solidFill>
                  <a:schemeClr val="accent1">
                    <a:lumMod val="50000"/>
                    <a:alpha val="47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172" name="Straight Connector 171"/>
              <p:cNvCxnSpPr/>
              <p:nvPr userDrawn="1"/>
            </p:nvCxnSpPr>
            <p:spPr>
              <a:xfrm>
                <a:off x="8531594" y="0"/>
                <a:ext cx="0" cy="5943600"/>
              </a:xfrm>
              <a:prstGeom prst="line">
                <a:avLst/>
              </a:prstGeom>
              <a:noFill/>
              <a:ln w="6350">
                <a:solidFill>
                  <a:schemeClr val="accent1">
                    <a:lumMod val="50000"/>
                    <a:alpha val="47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</p:grpSp>
        <p:sp>
          <p:nvSpPr>
            <p:cNvPr id="134" name="Freeform 133"/>
            <p:cNvSpPr/>
            <p:nvPr/>
          </p:nvSpPr>
          <p:spPr>
            <a:xfrm>
              <a:off x="6417955" y="467138"/>
              <a:ext cx="2268894" cy="138287"/>
            </a:xfrm>
            <a:custGeom>
              <a:avLst/>
              <a:gdLst>
                <a:gd name="connsiteX0" fmla="*/ 1971675 w 1971675"/>
                <a:gd name="connsiteY0" fmla="*/ 0 h 152400"/>
                <a:gd name="connsiteX1" fmla="*/ 1971675 w 1971675"/>
                <a:gd name="connsiteY1" fmla="*/ 142875 h 152400"/>
                <a:gd name="connsiteX2" fmla="*/ 0 w 1971675"/>
                <a:gd name="connsiteY2" fmla="*/ 152400 h 152400"/>
                <a:gd name="connsiteX0" fmla="*/ 1971675 w 1971675"/>
                <a:gd name="connsiteY0" fmla="*/ 0 h 144517"/>
                <a:gd name="connsiteX1" fmla="*/ 1971675 w 1971675"/>
                <a:gd name="connsiteY1" fmla="*/ 142875 h 144517"/>
                <a:gd name="connsiteX2" fmla="*/ 0 w 1971675"/>
                <a:gd name="connsiteY2" fmla="*/ 144517 h 1445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971675" h="144517">
                  <a:moveTo>
                    <a:pt x="1971675" y="0"/>
                  </a:moveTo>
                  <a:lnTo>
                    <a:pt x="1971675" y="142875"/>
                  </a:lnTo>
                  <a:lnTo>
                    <a:pt x="0" y="144517"/>
                  </a:lnTo>
                </a:path>
              </a:pathLst>
            </a:custGeom>
            <a:noFill/>
            <a:ln w="6350">
              <a:solidFill>
                <a:schemeClr val="accent1">
                  <a:lumMod val="50000"/>
                  <a:alpha val="47000"/>
                </a:scheme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dirty="0">
                <a:solidFill>
                  <a:srgbClr val="FFFFFF"/>
                </a:solidFill>
              </a:endParaRPr>
            </a:p>
          </p:txBody>
        </p:sp>
        <p:cxnSp>
          <p:nvCxnSpPr>
            <p:cNvPr id="135" name="Straight Connector 134"/>
            <p:cNvCxnSpPr/>
            <p:nvPr userDrawn="1"/>
          </p:nvCxnSpPr>
          <p:spPr>
            <a:xfrm>
              <a:off x="0" y="759628"/>
              <a:ext cx="163902" cy="0"/>
            </a:xfrm>
            <a:prstGeom prst="line">
              <a:avLst/>
            </a:prstGeom>
            <a:ln w="6350">
              <a:solidFill>
                <a:schemeClr val="accent1">
                  <a:lumMod val="50000"/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6" name="Straight Connector 135"/>
            <p:cNvCxnSpPr/>
            <p:nvPr userDrawn="1"/>
          </p:nvCxnSpPr>
          <p:spPr>
            <a:xfrm>
              <a:off x="0" y="1520764"/>
              <a:ext cx="163902" cy="0"/>
            </a:xfrm>
            <a:prstGeom prst="line">
              <a:avLst/>
            </a:prstGeom>
            <a:ln w="6350">
              <a:solidFill>
                <a:schemeClr val="accent1">
                  <a:lumMod val="50000"/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7" name="Straight Connector 136"/>
            <p:cNvCxnSpPr/>
            <p:nvPr userDrawn="1"/>
          </p:nvCxnSpPr>
          <p:spPr>
            <a:xfrm>
              <a:off x="0" y="3047137"/>
              <a:ext cx="163902" cy="0"/>
            </a:xfrm>
            <a:prstGeom prst="line">
              <a:avLst/>
            </a:prstGeom>
            <a:ln w="6350">
              <a:solidFill>
                <a:schemeClr val="accent1">
                  <a:lumMod val="50000"/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8" name="Straight Connector 137"/>
            <p:cNvCxnSpPr/>
            <p:nvPr userDrawn="1"/>
          </p:nvCxnSpPr>
          <p:spPr>
            <a:xfrm>
              <a:off x="0" y="3808273"/>
              <a:ext cx="163902" cy="0"/>
            </a:xfrm>
            <a:prstGeom prst="line">
              <a:avLst/>
            </a:prstGeom>
            <a:ln w="6350">
              <a:solidFill>
                <a:schemeClr val="accent1">
                  <a:lumMod val="50000"/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9" name="Straight Connector 138"/>
            <p:cNvCxnSpPr/>
            <p:nvPr userDrawn="1"/>
          </p:nvCxnSpPr>
          <p:spPr>
            <a:xfrm>
              <a:off x="0" y="5337663"/>
              <a:ext cx="163902" cy="0"/>
            </a:xfrm>
            <a:prstGeom prst="line">
              <a:avLst/>
            </a:prstGeom>
            <a:ln w="6350">
              <a:solidFill>
                <a:schemeClr val="accent1">
                  <a:lumMod val="50000"/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0" name="Straight Connector 139"/>
            <p:cNvCxnSpPr/>
            <p:nvPr userDrawn="1"/>
          </p:nvCxnSpPr>
          <p:spPr>
            <a:xfrm>
              <a:off x="0" y="6098799"/>
              <a:ext cx="163902" cy="0"/>
            </a:xfrm>
            <a:prstGeom prst="line">
              <a:avLst/>
            </a:prstGeom>
            <a:ln w="6350">
              <a:solidFill>
                <a:schemeClr val="accent1">
                  <a:lumMod val="50000"/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1" name="Straight Connector 140"/>
            <p:cNvCxnSpPr/>
            <p:nvPr userDrawn="1"/>
          </p:nvCxnSpPr>
          <p:spPr>
            <a:xfrm>
              <a:off x="8980098" y="759628"/>
              <a:ext cx="163902" cy="0"/>
            </a:xfrm>
            <a:prstGeom prst="line">
              <a:avLst/>
            </a:prstGeom>
            <a:ln w="6350">
              <a:solidFill>
                <a:schemeClr val="accent1">
                  <a:lumMod val="50000"/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2" name="Straight Connector 141"/>
            <p:cNvCxnSpPr/>
            <p:nvPr userDrawn="1"/>
          </p:nvCxnSpPr>
          <p:spPr>
            <a:xfrm>
              <a:off x="8980098" y="1520764"/>
              <a:ext cx="163902" cy="0"/>
            </a:xfrm>
            <a:prstGeom prst="line">
              <a:avLst/>
            </a:prstGeom>
            <a:ln w="6350">
              <a:solidFill>
                <a:schemeClr val="accent1">
                  <a:lumMod val="50000"/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3" name="Straight Connector 142"/>
            <p:cNvCxnSpPr/>
            <p:nvPr userDrawn="1"/>
          </p:nvCxnSpPr>
          <p:spPr>
            <a:xfrm>
              <a:off x="8980098" y="3047137"/>
              <a:ext cx="163902" cy="0"/>
            </a:xfrm>
            <a:prstGeom prst="line">
              <a:avLst/>
            </a:prstGeom>
            <a:ln w="6350">
              <a:solidFill>
                <a:schemeClr val="accent1">
                  <a:lumMod val="50000"/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4" name="Straight Connector 143"/>
            <p:cNvCxnSpPr/>
            <p:nvPr userDrawn="1"/>
          </p:nvCxnSpPr>
          <p:spPr>
            <a:xfrm>
              <a:off x="8980098" y="3808273"/>
              <a:ext cx="163902" cy="0"/>
            </a:xfrm>
            <a:prstGeom prst="line">
              <a:avLst/>
            </a:prstGeom>
            <a:ln w="6350">
              <a:solidFill>
                <a:schemeClr val="accent1">
                  <a:lumMod val="50000"/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5" name="Straight Connector 144"/>
            <p:cNvCxnSpPr/>
            <p:nvPr userDrawn="1"/>
          </p:nvCxnSpPr>
          <p:spPr>
            <a:xfrm>
              <a:off x="8980098" y="5337663"/>
              <a:ext cx="163902" cy="0"/>
            </a:xfrm>
            <a:prstGeom prst="line">
              <a:avLst/>
            </a:prstGeom>
            <a:ln w="6350">
              <a:solidFill>
                <a:schemeClr val="accent1">
                  <a:lumMod val="50000"/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6" name="Straight Connector 145"/>
            <p:cNvCxnSpPr/>
            <p:nvPr userDrawn="1"/>
          </p:nvCxnSpPr>
          <p:spPr>
            <a:xfrm>
              <a:off x="8980098" y="6098799"/>
              <a:ext cx="163902" cy="0"/>
            </a:xfrm>
            <a:prstGeom prst="line">
              <a:avLst/>
            </a:prstGeom>
            <a:ln w="6350">
              <a:solidFill>
                <a:schemeClr val="accent1">
                  <a:lumMod val="50000"/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7" name="Straight Connector 146"/>
            <p:cNvCxnSpPr/>
            <p:nvPr userDrawn="1"/>
          </p:nvCxnSpPr>
          <p:spPr>
            <a:xfrm flipH="1">
              <a:off x="7418717" y="4572000"/>
              <a:ext cx="1725283" cy="2286000"/>
            </a:xfrm>
            <a:prstGeom prst="line">
              <a:avLst/>
            </a:prstGeom>
            <a:ln>
              <a:solidFill>
                <a:schemeClr val="accent1">
                  <a:lumMod val="50000"/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8" name="Straight Connector 147"/>
            <p:cNvCxnSpPr/>
            <p:nvPr userDrawn="1"/>
          </p:nvCxnSpPr>
          <p:spPr>
            <a:xfrm flipH="1">
              <a:off x="5693434" y="2277373"/>
              <a:ext cx="3450568" cy="4572000"/>
            </a:xfrm>
            <a:prstGeom prst="line">
              <a:avLst/>
            </a:prstGeom>
            <a:ln>
              <a:solidFill>
                <a:schemeClr val="accent1">
                  <a:lumMod val="50000"/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9" name="Straight Connector 148"/>
            <p:cNvCxnSpPr/>
            <p:nvPr userDrawn="1"/>
          </p:nvCxnSpPr>
          <p:spPr>
            <a:xfrm flipH="1">
              <a:off x="6556076" y="3429000"/>
              <a:ext cx="2587926" cy="3429000"/>
            </a:xfrm>
            <a:prstGeom prst="line">
              <a:avLst/>
            </a:prstGeom>
            <a:ln>
              <a:solidFill>
                <a:schemeClr val="accent1">
                  <a:lumMod val="50000"/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0" name="Straight Connector 149"/>
            <p:cNvCxnSpPr/>
            <p:nvPr userDrawn="1"/>
          </p:nvCxnSpPr>
          <p:spPr>
            <a:xfrm>
              <a:off x="0" y="1097208"/>
              <a:ext cx="9144000" cy="0"/>
            </a:xfrm>
            <a:prstGeom prst="line">
              <a:avLst/>
            </a:prstGeom>
            <a:noFill/>
            <a:ln w="6350">
              <a:solidFill>
                <a:schemeClr val="accent1">
                  <a:lumMod val="50000"/>
                  <a:alpha val="47000"/>
                </a:schemeClr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</p:grpSp>
      <p:sp>
        <p:nvSpPr>
          <p:cNvPr id="68" name="Title 1"/>
          <p:cNvSpPr>
            <a:spLocks noGrp="1"/>
          </p:cNvSpPr>
          <p:nvPr>
            <p:ph type="title" hasCustomPrompt="1"/>
          </p:nvPr>
        </p:nvSpPr>
        <p:spPr>
          <a:xfrm>
            <a:off x="433504" y="292"/>
            <a:ext cx="8576190" cy="381600"/>
          </a:xfrm>
        </p:spPr>
        <p:txBody>
          <a:bodyPr anchor="b">
            <a:normAutofit/>
          </a:bodyPr>
          <a:lstStyle>
            <a:lvl1pPr>
              <a:defRPr sz="1400" b="1" baseline="0"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en-US" dirty="0" smtClean="0"/>
              <a:t>CLICK TO EDIT SLIDE TITLE</a:t>
            </a:r>
            <a:endParaRPr lang="en-US" dirty="0"/>
          </a:p>
        </p:txBody>
      </p:sp>
      <p:sp>
        <p:nvSpPr>
          <p:cNvPr id="62" name="Date Placeholder 1"/>
          <p:cNvSpPr>
            <a:spLocks noGrp="1"/>
          </p:cNvSpPr>
          <p:nvPr>
            <p:ph type="dt" sz="half" idx="2"/>
          </p:nvPr>
        </p:nvSpPr>
        <p:spPr>
          <a:xfrm>
            <a:off x="12009643" y="6793167"/>
            <a:ext cx="183403" cy="7355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">
                <a:solidFill>
                  <a:schemeClr val="bg1"/>
                </a:solidFill>
              </a:defRPr>
            </a:lvl1pPr>
          </a:lstStyle>
          <a:p>
            <a:fld id="{8BC0572A-B4F5-2A4E-AA83-BDE4EB7230CD}" type="datetimeFigureOut">
              <a:rPr lang="en-US" smtClean="0"/>
              <a:pPr/>
              <a:t>1/17/2019</a:t>
            </a:fld>
            <a:endParaRPr lang="en-US" dirty="0"/>
          </a:p>
        </p:txBody>
      </p:sp>
      <p:sp>
        <p:nvSpPr>
          <p:cNvPr id="76" name="Picture Placeholder 3"/>
          <p:cNvSpPr>
            <a:spLocks noGrp="1"/>
          </p:cNvSpPr>
          <p:nvPr>
            <p:ph type="pic" sz="quarter" idx="20" hasCustomPrompt="1"/>
          </p:nvPr>
        </p:nvSpPr>
        <p:spPr>
          <a:xfrm>
            <a:off x="5784" y="820667"/>
            <a:ext cx="12184624" cy="5292012"/>
          </a:xfrm>
        </p:spPr>
        <p:txBody>
          <a:bodyPr/>
          <a:lstStyle/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21" hasCustomPrompt="1"/>
          </p:nvPr>
        </p:nvSpPr>
        <p:spPr>
          <a:xfrm>
            <a:off x="433386" y="5777623"/>
            <a:ext cx="5085137" cy="326119"/>
          </a:xfrm>
          <a:solidFill>
            <a:schemeClr val="accent1"/>
          </a:solidFill>
        </p:spPr>
        <p:txBody>
          <a:bodyPr anchor="b">
            <a:normAutofit/>
          </a:bodyPr>
          <a:lstStyle>
            <a:lvl1pPr marL="0" indent="0">
              <a:lnSpc>
                <a:spcPts val="1300"/>
              </a:lnSpc>
              <a:buFontTx/>
              <a:buNone/>
              <a:defRPr sz="1200" i="1">
                <a:solidFill>
                  <a:schemeClr val="bg1"/>
                </a:solidFill>
              </a:defRPr>
            </a:lvl1pPr>
          </a:lstStyle>
          <a:p>
            <a:pPr marL="227013" marR="0" lvl="0" indent="-227013" algn="l" defTabSz="820738" rtl="0" eaLnBrk="1" fontAlgn="base" latinLnBrk="0" hangingPunct="1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chemeClr val="tx2"/>
              </a:buClr>
              <a:buSzTx/>
              <a:buFont typeface="Wingdings" pitchFamily="2" charset="2"/>
              <a:buNone/>
              <a:tabLst/>
              <a:defRPr/>
            </a:pPr>
            <a:r>
              <a:rPr lang="en-US" dirty="0" smtClean="0"/>
              <a:t>Click to insert caption text</a:t>
            </a:r>
            <a:endParaRPr lang="en-US" dirty="0"/>
          </a:p>
        </p:txBody>
      </p:sp>
      <p:pic>
        <p:nvPicPr>
          <p:cNvPr id="60" name="Picture 5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6099143"/>
            <a:ext cx="12191997" cy="7588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373895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 advClick="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ingle Column Wid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Boeing 12 column grid" hidden="1"/>
          <p:cNvGrpSpPr>
            <a:grpSpLocks/>
          </p:cNvGrpSpPr>
          <p:nvPr userDrawn="1"/>
        </p:nvGrpSpPr>
        <p:grpSpPr bwMode="auto">
          <a:xfrm>
            <a:off x="-2117" y="-6350"/>
            <a:ext cx="12192001" cy="6858000"/>
            <a:chOff x="-3" y="0"/>
            <a:chExt cx="9144011" cy="6858000"/>
          </a:xfrm>
        </p:grpSpPr>
        <p:sp>
          <p:nvSpPr>
            <p:cNvPr id="5" name="Freeform 2"/>
            <p:cNvSpPr>
              <a:spLocks/>
            </p:cNvSpPr>
            <p:nvPr/>
          </p:nvSpPr>
          <p:spPr bwMode="auto">
            <a:xfrm>
              <a:off x="466724" y="6638925"/>
              <a:ext cx="8497896" cy="10636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84"/>
                </a:cxn>
                <a:cxn ang="0">
                  <a:pos x="779" y="284"/>
                </a:cxn>
                <a:cxn ang="0">
                  <a:pos x="779" y="0"/>
                </a:cxn>
              </a:cxnLst>
              <a:rect l="0" t="0" r="r" b="b"/>
              <a:pathLst>
                <a:path w="779" h="284">
                  <a:moveTo>
                    <a:pt x="0" y="0"/>
                  </a:moveTo>
                  <a:lnTo>
                    <a:pt x="0" y="284"/>
                  </a:lnTo>
                  <a:lnTo>
                    <a:pt x="779" y="284"/>
                  </a:lnTo>
                  <a:lnTo>
                    <a:pt x="779" y="0"/>
                  </a:lnTo>
                </a:path>
              </a:pathLst>
            </a:custGeom>
            <a:noFill/>
            <a:ln w="6350">
              <a:solidFill>
                <a:schemeClr val="accent1">
                  <a:lumMod val="50000"/>
                  <a:alpha val="47000"/>
                </a:scheme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pPr eaLnBrk="1" hangingPunct="1">
                <a:defRPr/>
              </a:pPr>
              <a:endParaRPr lang="en-US" dirty="0">
                <a:solidFill>
                  <a:srgbClr val="FFFFFF"/>
                </a:solidFill>
              </a:endParaRPr>
            </a:p>
          </p:txBody>
        </p:sp>
        <p:cxnSp>
          <p:nvCxnSpPr>
            <p:cNvPr id="6" name="Straight Connector 5"/>
            <p:cNvCxnSpPr/>
            <p:nvPr/>
          </p:nvCxnSpPr>
          <p:spPr>
            <a:xfrm>
              <a:off x="-3" y="2178050"/>
              <a:ext cx="9144011" cy="0"/>
            </a:xfrm>
            <a:prstGeom prst="line">
              <a:avLst/>
            </a:prstGeom>
            <a:noFill/>
            <a:ln w="6350">
              <a:solidFill>
                <a:schemeClr val="accent1">
                  <a:lumMod val="50000"/>
                  <a:alpha val="47000"/>
                </a:scheme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7" name="Straight Connector 6"/>
            <p:cNvCxnSpPr/>
            <p:nvPr/>
          </p:nvCxnSpPr>
          <p:spPr>
            <a:xfrm>
              <a:off x="-3" y="2390775"/>
              <a:ext cx="9144011" cy="0"/>
            </a:xfrm>
            <a:prstGeom prst="line">
              <a:avLst/>
            </a:prstGeom>
            <a:noFill/>
            <a:ln w="6350">
              <a:solidFill>
                <a:schemeClr val="accent1">
                  <a:lumMod val="50000"/>
                  <a:alpha val="47000"/>
                </a:scheme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8" name="Straight Connector 7"/>
            <p:cNvCxnSpPr/>
            <p:nvPr userDrawn="1"/>
          </p:nvCxnSpPr>
          <p:spPr>
            <a:xfrm>
              <a:off x="-3" y="4464050"/>
              <a:ext cx="9144011" cy="0"/>
            </a:xfrm>
            <a:prstGeom prst="line">
              <a:avLst/>
            </a:prstGeom>
            <a:noFill/>
            <a:ln w="6350">
              <a:solidFill>
                <a:schemeClr val="accent1">
                  <a:lumMod val="50000"/>
                  <a:alpha val="47000"/>
                </a:scheme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9" name="Straight Connector 8"/>
            <p:cNvCxnSpPr/>
            <p:nvPr userDrawn="1"/>
          </p:nvCxnSpPr>
          <p:spPr>
            <a:xfrm>
              <a:off x="-3" y="4679950"/>
              <a:ext cx="9144011" cy="0"/>
            </a:xfrm>
            <a:prstGeom prst="line">
              <a:avLst/>
            </a:prstGeom>
            <a:noFill/>
            <a:ln w="6350">
              <a:solidFill>
                <a:schemeClr val="accent1">
                  <a:lumMod val="50000"/>
                  <a:alpha val="47000"/>
                </a:scheme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10" name="Rectangle 9"/>
            <p:cNvSpPr/>
            <p:nvPr/>
          </p:nvSpPr>
          <p:spPr>
            <a:xfrm>
              <a:off x="465136" y="455613"/>
              <a:ext cx="8221672" cy="5945187"/>
            </a:xfrm>
            <a:prstGeom prst="rect">
              <a:avLst/>
            </a:prstGeom>
            <a:noFill/>
            <a:ln w="6350">
              <a:solidFill>
                <a:schemeClr val="accent1">
                  <a:lumMod val="50000"/>
                  <a:alpha val="47000"/>
                </a:schemeClr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9pPr>
            </a:lstStyle>
            <a:p>
              <a:pPr algn="ctr" eaLnBrk="1" hangingPunct="1">
                <a:defRPr/>
              </a:pPr>
              <a:endParaRPr lang="en-US" altLang="en-US" smtClean="0">
                <a:solidFill>
                  <a:srgbClr val="FFFFFF"/>
                </a:solidFill>
              </a:endParaRPr>
            </a:p>
          </p:txBody>
        </p:sp>
        <p:cxnSp>
          <p:nvCxnSpPr>
            <p:cNvPr id="11" name="Straight Connector 10"/>
            <p:cNvCxnSpPr/>
            <p:nvPr/>
          </p:nvCxnSpPr>
          <p:spPr>
            <a:xfrm>
              <a:off x="-3" y="2284413"/>
              <a:ext cx="9144011" cy="0"/>
            </a:xfrm>
            <a:prstGeom prst="line">
              <a:avLst/>
            </a:prstGeom>
            <a:noFill/>
            <a:ln w="19050">
              <a:solidFill>
                <a:schemeClr val="accent1">
                  <a:lumMod val="50000"/>
                  <a:alpha val="47000"/>
                </a:scheme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>
              <a:off x="-3" y="3429000"/>
              <a:ext cx="9144011" cy="6350"/>
            </a:xfrm>
            <a:prstGeom prst="line">
              <a:avLst/>
            </a:prstGeom>
            <a:noFill/>
            <a:ln w="6350">
              <a:solidFill>
                <a:schemeClr val="accent1">
                  <a:lumMod val="50000"/>
                  <a:alpha val="47000"/>
                </a:schemeClr>
              </a:solidFill>
              <a:prstDash val="lgDash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>
              <a:off x="-3" y="4572000"/>
              <a:ext cx="9144011" cy="0"/>
            </a:xfrm>
            <a:prstGeom prst="line">
              <a:avLst/>
            </a:prstGeom>
            <a:noFill/>
            <a:ln w="19050">
              <a:solidFill>
                <a:schemeClr val="accent1">
                  <a:lumMod val="50000"/>
                  <a:alpha val="47000"/>
                </a:scheme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>
              <a:off x="4570415" y="0"/>
              <a:ext cx="0" cy="6858000"/>
            </a:xfrm>
            <a:prstGeom prst="line">
              <a:avLst/>
            </a:prstGeom>
            <a:noFill/>
            <a:ln w="6350">
              <a:solidFill>
                <a:schemeClr val="accent1">
                  <a:lumMod val="50000"/>
                  <a:alpha val="47000"/>
                </a:schemeClr>
              </a:solidFill>
              <a:prstDash val="lgDash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grpSp>
          <p:nvGrpSpPr>
            <p:cNvPr id="15" name="Group 37"/>
            <p:cNvGrpSpPr>
              <a:grpSpLocks/>
            </p:cNvGrpSpPr>
            <p:nvPr/>
          </p:nvGrpSpPr>
          <p:grpSpPr bwMode="auto">
            <a:xfrm>
              <a:off x="1001322" y="0"/>
              <a:ext cx="7134890" cy="6858000"/>
              <a:chOff x="595620" y="0"/>
              <a:chExt cx="7935974" cy="5943600"/>
            </a:xfrm>
          </p:grpSpPr>
          <p:cxnSp>
            <p:nvCxnSpPr>
              <p:cNvPr id="33" name="Straight Connector 20"/>
              <p:cNvCxnSpPr/>
              <p:nvPr/>
            </p:nvCxnSpPr>
            <p:spPr>
              <a:xfrm>
                <a:off x="596053" y="0"/>
                <a:ext cx="0" cy="5943600"/>
              </a:xfrm>
              <a:prstGeom prst="line">
                <a:avLst/>
              </a:prstGeom>
              <a:noFill/>
              <a:ln w="6350">
                <a:solidFill>
                  <a:schemeClr val="accent1">
                    <a:lumMod val="50000"/>
                    <a:alpha val="47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34" name="Straight Connector 15"/>
              <p:cNvCxnSpPr/>
              <p:nvPr/>
            </p:nvCxnSpPr>
            <p:spPr>
              <a:xfrm>
                <a:off x="767330" y="0"/>
                <a:ext cx="0" cy="5943600"/>
              </a:xfrm>
              <a:prstGeom prst="line">
                <a:avLst/>
              </a:prstGeom>
              <a:noFill/>
              <a:ln w="6350">
                <a:solidFill>
                  <a:schemeClr val="accent1">
                    <a:lumMod val="50000"/>
                    <a:alpha val="47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35" name="Straight Connector 34"/>
              <p:cNvCxnSpPr/>
              <p:nvPr/>
            </p:nvCxnSpPr>
            <p:spPr>
              <a:xfrm>
                <a:off x="1372979" y="0"/>
                <a:ext cx="0" cy="5943600"/>
              </a:xfrm>
              <a:prstGeom prst="line">
                <a:avLst/>
              </a:prstGeom>
              <a:noFill/>
              <a:ln w="6350">
                <a:solidFill>
                  <a:schemeClr val="accent1">
                    <a:lumMod val="50000"/>
                    <a:alpha val="47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36" name="Straight Connector 35"/>
              <p:cNvCxnSpPr/>
              <p:nvPr/>
            </p:nvCxnSpPr>
            <p:spPr>
              <a:xfrm>
                <a:off x="2321183" y="0"/>
                <a:ext cx="0" cy="5943600"/>
              </a:xfrm>
              <a:prstGeom prst="line">
                <a:avLst/>
              </a:prstGeom>
              <a:noFill/>
              <a:ln w="6350">
                <a:solidFill>
                  <a:schemeClr val="accent1">
                    <a:lumMod val="50000"/>
                    <a:alpha val="47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37" name="Straight Connector 36"/>
              <p:cNvCxnSpPr/>
              <p:nvPr/>
            </p:nvCxnSpPr>
            <p:spPr>
              <a:xfrm>
                <a:off x="3703758" y="0"/>
                <a:ext cx="0" cy="5943600"/>
              </a:xfrm>
              <a:prstGeom prst="line">
                <a:avLst/>
              </a:prstGeom>
              <a:noFill/>
              <a:ln w="6350">
                <a:solidFill>
                  <a:schemeClr val="accent1">
                    <a:lumMod val="50000"/>
                    <a:alpha val="47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38" name="Straight Connector 37"/>
              <p:cNvCxnSpPr/>
              <p:nvPr/>
            </p:nvCxnSpPr>
            <p:spPr>
              <a:xfrm>
                <a:off x="4480684" y="0"/>
                <a:ext cx="0" cy="5943600"/>
              </a:xfrm>
              <a:prstGeom prst="line">
                <a:avLst/>
              </a:prstGeom>
              <a:noFill/>
              <a:ln w="6350">
                <a:solidFill>
                  <a:schemeClr val="accent1">
                    <a:lumMod val="50000"/>
                    <a:alpha val="47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39" name="Straight Connector 38"/>
              <p:cNvCxnSpPr/>
              <p:nvPr/>
            </p:nvCxnSpPr>
            <p:spPr>
              <a:xfrm>
                <a:off x="4644899" y="0"/>
                <a:ext cx="0" cy="5943600"/>
              </a:xfrm>
              <a:prstGeom prst="line">
                <a:avLst/>
              </a:prstGeom>
              <a:noFill/>
              <a:ln w="6350">
                <a:solidFill>
                  <a:schemeClr val="accent1">
                    <a:lumMod val="50000"/>
                    <a:alpha val="47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40" name="Straight Connector 39"/>
              <p:cNvCxnSpPr/>
              <p:nvPr/>
            </p:nvCxnSpPr>
            <p:spPr>
              <a:xfrm>
                <a:off x="5257611" y="0"/>
                <a:ext cx="0" cy="5943600"/>
              </a:xfrm>
              <a:prstGeom prst="line">
                <a:avLst/>
              </a:prstGeom>
              <a:noFill/>
              <a:ln w="6350">
                <a:solidFill>
                  <a:schemeClr val="accent1">
                    <a:lumMod val="50000"/>
                    <a:alpha val="47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41" name="Straight Connector 40"/>
              <p:cNvCxnSpPr/>
              <p:nvPr/>
            </p:nvCxnSpPr>
            <p:spPr>
              <a:xfrm>
                <a:off x="5420059" y="0"/>
                <a:ext cx="0" cy="5943600"/>
              </a:xfrm>
              <a:prstGeom prst="line">
                <a:avLst/>
              </a:prstGeom>
              <a:noFill/>
              <a:ln w="6350">
                <a:solidFill>
                  <a:schemeClr val="accent1">
                    <a:lumMod val="50000"/>
                    <a:alpha val="47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42" name="Straight Connector 41"/>
              <p:cNvCxnSpPr/>
              <p:nvPr/>
            </p:nvCxnSpPr>
            <p:spPr>
              <a:xfrm>
                <a:off x="6025709" y="0"/>
                <a:ext cx="0" cy="5943600"/>
              </a:xfrm>
              <a:prstGeom prst="line">
                <a:avLst/>
              </a:prstGeom>
              <a:noFill/>
              <a:ln w="6350">
                <a:solidFill>
                  <a:schemeClr val="accent1">
                    <a:lumMod val="50000"/>
                    <a:alpha val="47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43" name="Straight Connector 42"/>
              <p:cNvCxnSpPr/>
              <p:nvPr userDrawn="1"/>
            </p:nvCxnSpPr>
            <p:spPr>
              <a:xfrm>
                <a:off x="1542490" y="0"/>
                <a:ext cx="0" cy="5943600"/>
              </a:xfrm>
              <a:prstGeom prst="line">
                <a:avLst/>
              </a:prstGeom>
              <a:noFill/>
              <a:ln w="6350">
                <a:solidFill>
                  <a:schemeClr val="accent1">
                    <a:lumMod val="50000"/>
                    <a:alpha val="47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44" name="Straight Connector 43"/>
              <p:cNvCxnSpPr/>
              <p:nvPr userDrawn="1"/>
            </p:nvCxnSpPr>
            <p:spPr>
              <a:xfrm>
                <a:off x="2135779" y="0"/>
                <a:ext cx="0" cy="5943600"/>
              </a:xfrm>
              <a:prstGeom prst="line">
                <a:avLst/>
              </a:prstGeom>
              <a:noFill/>
              <a:ln w="6350">
                <a:solidFill>
                  <a:schemeClr val="accent1">
                    <a:lumMod val="50000"/>
                    <a:alpha val="47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45" name="Straight Connector 44"/>
              <p:cNvCxnSpPr/>
              <p:nvPr userDrawn="1"/>
            </p:nvCxnSpPr>
            <p:spPr>
              <a:xfrm>
                <a:off x="3098109" y="0"/>
                <a:ext cx="0" cy="5943600"/>
              </a:xfrm>
              <a:prstGeom prst="line">
                <a:avLst/>
              </a:prstGeom>
              <a:noFill/>
              <a:ln w="6350">
                <a:solidFill>
                  <a:schemeClr val="accent1">
                    <a:lumMod val="50000"/>
                    <a:alpha val="47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46" name="Straight Connector 45"/>
              <p:cNvCxnSpPr/>
              <p:nvPr userDrawn="1"/>
            </p:nvCxnSpPr>
            <p:spPr>
              <a:xfrm>
                <a:off x="2926832" y="0"/>
                <a:ext cx="0" cy="5943600"/>
              </a:xfrm>
              <a:prstGeom prst="line">
                <a:avLst/>
              </a:prstGeom>
              <a:noFill/>
              <a:ln w="6350">
                <a:solidFill>
                  <a:schemeClr val="accent1">
                    <a:lumMod val="50000"/>
                    <a:alpha val="47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47" name="Straight Connector 46"/>
              <p:cNvCxnSpPr/>
              <p:nvPr userDrawn="1"/>
            </p:nvCxnSpPr>
            <p:spPr>
              <a:xfrm>
                <a:off x="3867973" y="0"/>
                <a:ext cx="0" cy="5943600"/>
              </a:xfrm>
              <a:prstGeom prst="line">
                <a:avLst/>
              </a:prstGeom>
              <a:noFill/>
              <a:ln w="6350">
                <a:solidFill>
                  <a:schemeClr val="accent1">
                    <a:lumMod val="50000"/>
                    <a:alpha val="47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48" name="Straight Connector 47"/>
              <p:cNvCxnSpPr/>
              <p:nvPr userDrawn="1"/>
            </p:nvCxnSpPr>
            <p:spPr>
              <a:xfrm>
                <a:off x="6204048" y="0"/>
                <a:ext cx="0" cy="5943600"/>
              </a:xfrm>
              <a:prstGeom prst="line">
                <a:avLst/>
              </a:prstGeom>
              <a:noFill/>
              <a:ln w="6350">
                <a:solidFill>
                  <a:schemeClr val="accent1">
                    <a:lumMod val="50000"/>
                    <a:alpha val="47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49" name="Straight Connector 48"/>
              <p:cNvCxnSpPr/>
              <p:nvPr userDrawn="1"/>
            </p:nvCxnSpPr>
            <p:spPr>
              <a:xfrm>
                <a:off x="6811463" y="0"/>
                <a:ext cx="0" cy="5943600"/>
              </a:xfrm>
              <a:prstGeom prst="line">
                <a:avLst/>
              </a:prstGeom>
              <a:noFill/>
              <a:ln w="6350">
                <a:solidFill>
                  <a:schemeClr val="accent1">
                    <a:lumMod val="50000"/>
                    <a:alpha val="47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50" name="Straight Connector 49"/>
              <p:cNvCxnSpPr/>
              <p:nvPr userDrawn="1"/>
            </p:nvCxnSpPr>
            <p:spPr>
              <a:xfrm>
                <a:off x="6977443" y="0"/>
                <a:ext cx="0" cy="5943600"/>
              </a:xfrm>
              <a:prstGeom prst="line">
                <a:avLst/>
              </a:prstGeom>
              <a:noFill/>
              <a:ln w="6350">
                <a:solidFill>
                  <a:schemeClr val="accent1">
                    <a:lumMod val="50000"/>
                    <a:alpha val="47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51" name="Straight Connector 50"/>
              <p:cNvCxnSpPr/>
              <p:nvPr userDrawn="1"/>
            </p:nvCxnSpPr>
            <p:spPr>
              <a:xfrm>
                <a:off x="7588390" y="0"/>
                <a:ext cx="0" cy="5943600"/>
              </a:xfrm>
              <a:prstGeom prst="line">
                <a:avLst/>
              </a:prstGeom>
              <a:noFill/>
              <a:ln w="6350">
                <a:solidFill>
                  <a:schemeClr val="accent1">
                    <a:lumMod val="50000"/>
                    <a:alpha val="47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52" name="Straight Connector 51"/>
              <p:cNvCxnSpPr/>
              <p:nvPr userDrawn="1"/>
            </p:nvCxnSpPr>
            <p:spPr>
              <a:xfrm>
                <a:off x="7749073" y="0"/>
                <a:ext cx="0" cy="5943600"/>
              </a:xfrm>
              <a:prstGeom prst="line">
                <a:avLst/>
              </a:prstGeom>
              <a:noFill/>
              <a:ln w="6350">
                <a:solidFill>
                  <a:schemeClr val="accent1">
                    <a:lumMod val="50000"/>
                    <a:alpha val="47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53" name="Straight Connector 52"/>
              <p:cNvCxnSpPr/>
              <p:nvPr userDrawn="1"/>
            </p:nvCxnSpPr>
            <p:spPr>
              <a:xfrm>
                <a:off x="8365316" y="0"/>
                <a:ext cx="0" cy="5943600"/>
              </a:xfrm>
              <a:prstGeom prst="line">
                <a:avLst/>
              </a:prstGeom>
              <a:noFill/>
              <a:ln w="6350">
                <a:solidFill>
                  <a:schemeClr val="accent1">
                    <a:lumMod val="50000"/>
                    <a:alpha val="47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54" name="Straight Connector 53"/>
              <p:cNvCxnSpPr/>
              <p:nvPr userDrawn="1"/>
            </p:nvCxnSpPr>
            <p:spPr>
              <a:xfrm>
                <a:off x="8531296" y="0"/>
                <a:ext cx="0" cy="5943600"/>
              </a:xfrm>
              <a:prstGeom prst="line">
                <a:avLst/>
              </a:prstGeom>
              <a:noFill/>
              <a:ln w="6350">
                <a:solidFill>
                  <a:schemeClr val="accent1">
                    <a:lumMod val="50000"/>
                    <a:alpha val="47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</p:grpSp>
        <p:sp>
          <p:nvSpPr>
            <p:cNvPr id="16" name="Freeform 15"/>
            <p:cNvSpPr/>
            <p:nvPr/>
          </p:nvSpPr>
          <p:spPr>
            <a:xfrm>
              <a:off x="6418267" y="466725"/>
              <a:ext cx="2268540" cy="138113"/>
            </a:xfrm>
            <a:custGeom>
              <a:avLst/>
              <a:gdLst>
                <a:gd name="connsiteX0" fmla="*/ 1971675 w 1971675"/>
                <a:gd name="connsiteY0" fmla="*/ 0 h 152400"/>
                <a:gd name="connsiteX1" fmla="*/ 1971675 w 1971675"/>
                <a:gd name="connsiteY1" fmla="*/ 142875 h 152400"/>
                <a:gd name="connsiteX2" fmla="*/ 0 w 1971675"/>
                <a:gd name="connsiteY2" fmla="*/ 152400 h 152400"/>
                <a:gd name="connsiteX0" fmla="*/ 1971675 w 1971675"/>
                <a:gd name="connsiteY0" fmla="*/ 0 h 144517"/>
                <a:gd name="connsiteX1" fmla="*/ 1971675 w 1971675"/>
                <a:gd name="connsiteY1" fmla="*/ 142875 h 144517"/>
                <a:gd name="connsiteX2" fmla="*/ 0 w 1971675"/>
                <a:gd name="connsiteY2" fmla="*/ 144517 h 1445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971675" h="144517">
                  <a:moveTo>
                    <a:pt x="1971675" y="0"/>
                  </a:moveTo>
                  <a:lnTo>
                    <a:pt x="1971675" y="142875"/>
                  </a:lnTo>
                  <a:lnTo>
                    <a:pt x="0" y="144517"/>
                  </a:lnTo>
                </a:path>
              </a:pathLst>
            </a:custGeom>
            <a:noFill/>
            <a:ln w="6350">
              <a:solidFill>
                <a:schemeClr val="accent1">
                  <a:lumMod val="50000"/>
                  <a:alpha val="47000"/>
                </a:scheme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 dirty="0">
                <a:solidFill>
                  <a:srgbClr val="FFFFFF"/>
                </a:solidFill>
              </a:endParaRPr>
            </a:p>
          </p:txBody>
        </p:sp>
        <p:cxnSp>
          <p:nvCxnSpPr>
            <p:cNvPr id="17" name="Straight Connector 16"/>
            <p:cNvCxnSpPr/>
            <p:nvPr userDrawn="1"/>
          </p:nvCxnSpPr>
          <p:spPr>
            <a:xfrm>
              <a:off x="-3" y="760413"/>
              <a:ext cx="163513" cy="0"/>
            </a:xfrm>
            <a:prstGeom prst="line">
              <a:avLst/>
            </a:prstGeom>
            <a:ln w="6350">
              <a:solidFill>
                <a:schemeClr val="accent1">
                  <a:lumMod val="50000"/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 userDrawn="1"/>
          </p:nvCxnSpPr>
          <p:spPr>
            <a:xfrm>
              <a:off x="-3" y="1520825"/>
              <a:ext cx="163513" cy="0"/>
            </a:xfrm>
            <a:prstGeom prst="line">
              <a:avLst/>
            </a:prstGeom>
            <a:ln w="6350">
              <a:solidFill>
                <a:schemeClr val="accent1">
                  <a:lumMod val="50000"/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 userDrawn="1"/>
          </p:nvCxnSpPr>
          <p:spPr>
            <a:xfrm>
              <a:off x="-3" y="3046413"/>
              <a:ext cx="163513" cy="0"/>
            </a:xfrm>
            <a:prstGeom prst="line">
              <a:avLst/>
            </a:prstGeom>
            <a:ln w="6350">
              <a:solidFill>
                <a:schemeClr val="accent1">
                  <a:lumMod val="50000"/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 userDrawn="1"/>
          </p:nvCxnSpPr>
          <p:spPr>
            <a:xfrm>
              <a:off x="-3" y="3808413"/>
              <a:ext cx="163513" cy="0"/>
            </a:xfrm>
            <a:prstGeom prst="line">
              <a:avLst/>
            </a:prstGeom>
            <a:ln w="6350">
              <a:solidFill>
                <a:schemeClr val="accent1">
                  <a:lumMod val="50000"/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 userDrawn="1"/>
          </p:nvCxnSpPr>
          <p:spPr>
            <a:xfrm>
              <a:off x="-3" y="5337175"/>
              <a:ext cx="163513" cy="0"/>
            </a:xfrm>
            <a:prstGeom prst="line">
              <a:avLst/>
            </a:prstGeom>
            <a:ln w="6350">
              <a:solidFill>
                <a:schemeClr val="accent1">
                  <a:lumMod val="50000"/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 userDrawn="1"/>
          </p:nvCxnSpPr>
          <p:spPr>
            <a:xfrm>
              <a:off x="-3" y="6099175"/>
              <a:ext cx="163513" cy="0"/>
            </a:xfrm>
            <a:prstGeom prst="line">
              <a:avLst/>
            </a:prstGeom>
            <a:ln w="6350">
              <a:solidFill>
                <a:schemeClr val="accent1">
                  <a:lumMod val="50000"/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 userDrawn="1"/>
          </p:nvCxnSpPr>
          <p:spPr>
            <a:xfrm>
              <a:off x="8980495" y="760413"/>
              <a:ext cx="163513" cy="0"/>
            </a:xfrm>
            <a:prstGeom prst="line">
              <a:avLst/>
            </a:prstGeom>
            <a:ln w="6350">
              <a:solidFill>
                <a:schemeClr val="accent1">
                  <a:lumMod val="50000"/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 userDrawn="1"/>
          </p:nvCxnSpPr>
          <p:spPr>
            <a:xfrm>
              <a:off x="8980495" y="1520825"/>
              <a:ext cx="163513" cy="0"/>
            </a:xfrm>
            <a:prstGeom prst="line">
              <a:avLst/>
            </a:prstGeom>
            <a:ln w="6350">
              <a:solidFill>
                <a:schemeClr val="accent1">
                  <a:lumMod val="50000"/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 userDrawn="1"/>
          </p:nvCxnSpPr>
          <p:spPr>
            <a:xfrm>
              <a:off x="8980495" y="3046413"/>
              <a:ext cx="163513" cy="0"/>
            </a:xfrm>
            <a:prstGeom prst="line">
              <a:avLst/>
            </a:prstGeom>
            <a:ln w="6350">
              <a:solidFill>
                <a:schemeClr val="accent1">
                  <a:lumMod val="50000"/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 userDrawn="1"/>
          </p:nvCxnSpPr>
          <p:spPr>
            <a:xfrm>
              <a:off x="8980495" y="3808413"/>
              <a:ext cx="163513" cy="0"/>
            </a:xfrm>
            <a:prstGeom prst="line">
              <a:avLst/>
            </a:prstGeom>
            <a:ln w="6350">
              <a:solidFill>
                <a:schemeClr val="accent1">
                  <a:lumMod val="50000"/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 userDrawn="1"/>
          </p:nvCxnSpPr>
          <p:spPr>
            <a:xfrm>
              <a:off x="8980495" y="5337175"/>
              <a:ext cx="163513" cy="0"/>
            </a:xfrm>
            <a:prstGeom prst="line">
              <a:avLst/>
            </a:prstGeom>
            <a:ln w="6350">
              <a:solidFill>
                <a:schemeClr val="accent1">
                  <a:lumMod val="50000"/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 userDrawn="1"/>
          </p:nvCxnSpPr>
          <p:spPr>
            <a:xfrm>
              <a:off x="8980495" y="6099175"/>
              <a:ext cx="163513" cy="0"/>
            </a:xfrm>
            <a:prstGeom prst="line">
              <a:avLst/>
            </a:prstGeom>
            <a:ln w="6350">
              <a:solidFill>
                <a:schemeClr val="accent1">
                  <a:lumMod val="50000"/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 userDrawn="1"/>
          </p:nvCxnSpPr>
          <p:spPr>
            <a:xfrm flipH="1">
              <a:off x="7418393" y="4572000"/>
              <a:ext cx="1725615" cy="2286000"/>
            </a:xfrm>
            <a:prstGeom prst="line">
              <a:avLst/>
            </a:prstGeom>
            <a:ln>
              <a:solidFill>
                <a:schemeClr val="accent1">
                  <a:lumMod val="50000"/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 userDrawn="1"/>
          </p:nvCxnSpPr>
          <p:spPr>
            <a:xfrm flipH="1">
              <a:off x="5692779" y="2278063"/>
              <a:ext cx="3451229" cy="4572000"/>
            </a:xfrm>
            <a:prstGeom prst="line">
              <a:avLst/>
            </a:prstGeom>
            <a:ln>
              <a:solidFill>
                <a:schemeClr val="accent1">
                  <a:lumMod val="50000"/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 userDrawn="1"/>
          </p:nvCxnSpPr>
          <p:spPr>
            <a:xfrm flipH="1">
              <a:off x="6556380" y="3429000"/>
              <a:ext cx="2587628" cy="3429000"/>
            </a:xfrm>
            <a:prstGeom prst="line">
              <a:avLst/>
            </a:prstGeom>
            <a:ln>
              <a:solidFill>
                <a:schemeClr val="accent1">
                  <a:lumMod val="50000"/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 userDrawn="1"/>
          </p:nvCxnSpPr>
          <p:spPr>
            <a:xfrm>
              <a:off x="-3" y="1096963"/>
              <a:ext cx="9144011" cy="0"/>
            </a:xfrm>
            <a:prstGeom prst="line">
              <a:avLst/>
            </a:prstGeom>
            <a:noFill/>
            <a:ln w="6350">
              <a:solidFill>
                <a:schemeClr val="accent1">
                  <a:lumMod val="50000"/>
                  <a:alpha val="47000"/>
                </a:schemeClr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</p:grpSp>
      <p:pic>
        <p:nvPicPr>
          <p:cNvPr id="55" name="Picture 5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122988"/>
            <a:ext cx="12192000" cy="742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6" name="TextBox 55"/>
          <p:cNvSpPr txBox="1">
            <a:spLocks noChangeArrowheads="1"/>
          </p:cNvSpPr>
          <p:nvPr userDrawn="1"/>
        </p:nvSpPr>
        <p:spPr bwMode="auto">
          <a:xfrm>
            <a:off x="302685" y="6326189"/>
            <a:ext cx="800100" cy="3631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lnSpc>
                <a:spcPct val="80000"/>
              </a:lnSpc>
              <a:defRPr/>
            </a:pPr>
            <a:r>
              <a:rPr lang="en-US" altLang="en-US" sz="1100" b="1" smtClean="0">
                <a:solidFill>
                  <a:schemeClr val="bg1"/>
                </a:solidFill>
                <a:cs typeface="Arial" charset="0"/>
              </a:rPr>
              <a:t>Equity</a:t>
            </a:r>
            <a:r>
              <a:rPr lang="en-US" altLang="en-US" sz="1100" smtClean="0">
                <a:solidFill>
                  <a:schemeClr val="bg1"/>
                </a:solidFill>
                <a:cs typeface="Arial" charset="0"/>
              </a:rPr>
              <a:t> </a:t>
            </a:r>
            <a:br>
              <a:rPr lang="en-US" altLang="en-US" sz="1100" smtClean="0">
                <a:solidFill>
                  <a:schemeClr val="bg1"/>
                </a:solidFill>
                <a:cs typeface="Arial" charset="0"/>
              </a:rPr>
            </a:br>
            <a:r>
              <a:rPr lang="en-US" altLang="en-US" sz="1100" smtClean="0">
                <a:solidFill>
                  <a:schemeClr val="bg1"/>
                </a:solidFill>
                <a:cs typeface="Arial" charset="0"/>
              </a:rPr>
              <a:t>of access</a:t>
            </a:r>
          </a:p>
        </p:txBody>
      </p:sp>
      <p:sp>
        <p:nvSpPr>
          <p:cNvPr id="57" name="TextBox 56"/>
          <p:cNvSpPr txBox="1">
            <a:spLocks noChangeArrowheads="1"/>
          </p:cNvSpPr>
          <p:nvPr userDrawn="1"/>
        </p:nvSpPr>
        <p:spPr bwMode="auto">
          <a:xfrm>
            <a:off x="1428751" y="6326188"/>
            <a:ext cx="800100" cy="36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ctr" eaLnBrk="1" hangingPunct="1">
              <a:lnSpc>
                <a:spcPct val="80000"/>
              </a:lnSpc>
              <a:defRPr/>
            </a:pPr>
            <a:r>
              <a:rPr lang="en-US" altLang="en-US" sz="1100" smtClean="0">
                <a:solidFill>
                  <a:schemeClr val="bg1"/>
                </a:solidFill>
              </a:rPr>
              <a:t>Seamless</a:t>
            </a:r>
            <a:r>
              <a:rPr lang="en-US" altLang="en-US" sz="1100" b="1" smtClean="0">
                <a:solidFill>
                  <a:schemeClr val="bg1"/>
                </a:solidFill>
              </a:rPr>
              <a:t> care</a:t>
            </a:r>
            <a:endParaRPr lang="en-US" altLang="en-US" sz="1100" smtClean="0">
              <a:solidFill>
                <a:schemeClr val="bg1"/>
              </a:solidFill>
            </a:endParaRPr>
          </a:p>
        </p:txBody>
      </p:sp>
      <p:sp>
        <p:nvSpPr>
          <p:cNvPr id="58" name="TextBox 57"/>
          <p:cNvSpPr txBox="1">
            <a:spLocks noChangeArrowheads="1"/>
          </p:cNvSpPr>
          <p:nvPr userDrawn="1"/>
        </p:nvSpPr>
        <p:spPr bwMode="auto">
          <a:xfrm>
            <a:off x="2489200" y="6245226"/>
            <a:ext cx="897467" cy="4985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lnSpc>
                <a:spcPct val="80000"/>
              </a:lnSpc>
              <a:defRPr/>
            </a:pPr>
            <a:r>
              <a:rPr lang="en-US" altLang="en-US" sz="1100" smtClean="0">
                <a:solidFill>
                  <a:schemeClr val="bg1"/>
                </a:solidFill>
                <a:cs typeface="Arial" charset="0"/>
              </a:rPr>
              <a:t>Meeting </a:t>
            </a:r>
            <a:r>
              <a:rPr lang="en-US" altLang="en-US" sz="1100" b="1" smtClean="0">
                <a:solidFill>
                  <a:schemeClr val="bg1"/>
                </a:solidFill>
                <a:cs typeface="Arial" charset="0"/>
              </a:rPr>
              <a:t>national standards</a:t>
            </a:r>
          </a:p>
        </p:txBody>
      </p:sp>
      <p:sp>
        <p:nvSpPr>
          <p:cNvPr id="59" name="TextBox 58"/>
          <p:cNvSpPr txBox="1">
            <a:spLocks noChangeArrowheads="1"/>
          </p:cNvSpPr>
          <p:nvPr userDrawn="1"/>
        </p:nvSpPr>
        <p:spPr bwMode="auto">
          <a:xfrm>
            <a:off x="3594101" y="6318251"/>
            <a:ext cx="1064684" cy="3631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lnSpc>
                <a:spcPct val="80000"/>
              </a:lnSpc>
              <a:defRPr/>
            </a:pPr>
            <a:r>
              <a:rPr lang="en-US" altLang="en-US" sz="1100" smtClean="0">
                <a:solidFill>
                  <a:schemeClr val="bg1"/>
                </a:solidFill>
                <a:cs typeface="Arial" charset="0"/>
              </a:rPr>
              <a:t>Continual </a:t>
            </a:r>
            <a:r>
              <a:rPr lang="en-US" altLang="en-US" sz="1100" b="1" smtClean="0">
                <a:solidFill>
                  <a:schemeClr val="bg1"/>
                </a:solidFill>
                <a:cs typeface="Arial" charset="0"/>
              </a:rPr>
              <a:t>improvement</a:t>
            </a:r>
          </a:p>
        </p:txBody>
      </p:sp>
      <p:sp>
        <p:nvSpPr>
          <p:cNvPr id="60" name="TextBox 59"/>
          <p:cNvSpPr txBox="1">
            <a:spLocks noChangeArrowheads="1"/>
          </p:cNvSpPr>
          <p:nvPr userDrawn="1"/>
        </p:nvSpPr>
        <p:spPr bwMode="auto">
          <a:xfrm>
            <a:off x="4785784" y="6318250"/>
            <a:ext cx="880533" cy="363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lnSpc>
                <a:spcPct val="80000"/>
              </a:lnSpc>
              <a:defRPr/>
            </a:pPr>
            <a:r>
              <a:rPr lang="en-US" altLang="en-US" sz="1100" smtClean="0">
                <a:solidFill>
                  <a:schemeClr val="bg1"/>
                </a:solidFill>
                <a:cs typeface="Arial" charset="0"/>
              </a:rPr>
              <a:t>Patient </a:t>
            </a:r>
            <a:r>
              <a:rPr lang="en-US" altLang="en-US" sz="1100" b="1" smtClean="0">
                <a:solidFill>
                  <a:schemeClr val="bg1"/>
                </a:solidFill>
                <a:cs typeface="Arial" charset="0"/>
              </a:rPr>
              <a:t>voice</a:t>
            </a:r>
          </a:p>
        </p:txBody>
      </p:sp>
      <p:pic>
        <p:nvPicPr>
          <p:cNvPr id="61" name="Picture 6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68468" y="6121400"/>
            <a:ext cx="2021417" cy="749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2" name="Straight Connector 61"/>
          <p:cNvCxnSpPr/>
          <p:nvPr userDrawn="1"/>
        </p:nvCxnSpPr>
        <p:spPr>
          <a:xfrm>
            <a:off x="478367" y="598488"/>
            <a:ext cx="1123526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" name="Text Placeholder 7"/>
          <p:cNvSpPr>
            <a:spLocks noGrp="1"/>
          </p:cNvSpPr>
          <p:nvPr>
            <p:ph type="body" sz="quarter" idx="15"/>
          </p:nvPr>
        </p:nvSpPr>
        <p:spPr>
          <a:xfrm>
            <a:off x="442479" y="752916"/>
            <a:ext cx="11303868" cy="5108722"/>
          </a:xfrm>
        </p:spPr>
        <p:txBody>
          <a:bodyPr>
            <a:normAutofit/>
          </a:bodyPr>
          <a:lstStyle>
            <a:lvl1pPr marL="0" marR="0" indent="0" algn="l" defTabSz="820738" rtl="0" eaLnBrk="1" fontAlgn="base" latinLnBrk="0" hangingPunct="1">
              <a:lnSpc>
                <a:spcPct val="90000"/>
              </a:lnSpc>
              <a:spcBef>
                <a:spcPts val="0"/>
              </a:spcBef>
              <a:spcAft>
                <a:spcPts val="1417"/>
              </a:spcAft>
              <a:buClr>
                <a:schemeClr val="tx2"/>
              </a:buClr>
              <a:buSzTx/>
              <a:buFontTx/>
              <a:buNone/>
              <a:tabLst/>
              <a:defRPr sz="2200" b="0" spc="-30" baseline="0">
                <a:solidFill>
                  <a:srgbClr val="394A59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9" name="Text Placeholder 7"/>
          <p:cNvSpPr>
            <a:spLocks noGrp="1"/>
          </p:cNvSpPr>
          <p:nvPr>
            <p:ph type="body" sz="quarter" idx="14"/>
          </p:nvPr>
        </p:nvSpPr>
        <p:spPr>
          <a:xfrm>
            <a:off x="442479" y="116633"/>
            <a:ext cx="11303868" cy="482080"/>
          </a:xfrm>
        </p:spPr>
        <p:txBody>
          <a:bodyPr>
            <a:normAutofit/>
          </a:bodyPr>
          <a:lstStyle>
            <a:lvl1pPr marL="0" indent="0">
              <a:lnSpc>
                <a:spcPts val="2700"/>
              </a:lnSpc>
              <a:buFontTx/>
              <a:buNone/>
              <a:defRPr sz="2600" b="1" spc="-30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3" name="Date Placeholder 1"/>
          <p:cNvSpPr>
            <a:spLocks noGrp="1"/>
          </p:cNvSpPr>
          <p:nvPr>
            <p:ph type="dt" sz="half" idx="16"/>
          </p:nvPr>
        </p:nvSpPr>
        <p:spPr>
          <a:xfrm>
            <a:off x="12009968" y="6792914"/>
            <a:ext cx="182033" cy="73025"/>
          </a:xfrm>
        </p:spPr>
        <p:txBody>
          <a:bodyPr/>
          <a:lstStyle>
            <a:lvl1pPr>
              <a:defRPr sz="100" smtClean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2435C734-0798-4067-A544-7A9D6F987749}" type="datetimeFigureOut">
              <a:rPr lang="en-US" altLang="en-US"/>
              <a:pPr>
                <a:defRPr/>
              </a:pPr>
              <a:t>1/17/2019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5560177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DC78C5-4EAE-4ACB-AD41-6506FBF90358}" type="datetimeFigureOut">
              <a:rPr lang="en-GB" altLang="en-US"/>
              <a:pPr>
                <a:defRPr/>
              </a:pPr>
              <a:t>17/01/2019</a:t>
            </a:fld>
            <a:endParaRPr lang="en-GB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EF9052-FB21-4DDF-8D0A-FE4A1BC9D920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7459638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0261AF-D39F-EC42-8AAA-179F004E1E0F}" type="datetime4">
              <a:rPr lang="en-GB" smtClean="0"/>
              <a:t>17 January 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AD97C7-A219-2E4B-A0C4-9FBBCAC9F8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6001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8" r:id="rId1"/>
    <p:sldLayoutId id="2147483859" r:id="rId2"/>
    <p:sldLayoutId id="2147483847" r:id="rId3"/>
    <p:sldLayoutId id="2147483850" r:id="rId4"/>
    <p:sldLayoutId id="2147483853" r:id="rId5"/>
    <p:sldLayoutId id="2147483854" r:id="rId6"/>
    <p:sldLayoutId id="2147483855" r:id="rId7"/>
    <p:sldLayoutId id="2147483861" r:id="rId8"/>
    <p:sldLayoutId id="2147483862" r:id="rId9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 advClick="0">
        <p:fade/>
      </p:transition>
    </mc:Fallback>
  </mc:AlternateContent>
  <p:timing>
    <p:tnLst>
      <p:par>
        <p:cTn id="1" dur="indefinite" restart="never" nodeType="tmRoot"/>
      </p:par>
    </p:tnLst>
  </p:timing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hyperlink" Target="https://www.google.co.uk/url?sa=t&amp;rct=j&amp;q=&amp;esrc=s&amp;source=web&amp;cd=13&amp;cad=rja&amp;uact=8&amp;ved=2ahUKEwjr973Qj8rfAhWsVBUIHY_aDhgQFjAMegQICBAB&amp;url=https%3A%2F%2Fwww.gosh.nhs.uk%2Fmedical-information-0%2Fprocedures-and-treatments%2Fhelping-your-child-congenital-heart-disease-stay-healthy&amp;usg=AOvVaw3QdkDM__41dUrKdJOW_D-G" TargetMode="External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sf.org/" TargetMode="External"/><Relationship Id="rId2" Type="http://schemas.openxmlformats.org/officeDocument/2006/relationships/hyperlink" Target="http://www.bhf.org/" TargetMode="Externa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6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8367" y="1628775"/>
            <a:ext cx="10729384" cy="3384550"/>
          </a:xfrm>
        </p:spPr>
        <p:txBody>
          <a:bodyPr/>
          <a:lstStyle/>
          <a:p>
            <a:pPr algn="ctr" eaLnBrk="1" hangingPunct="1">
              <a:defRPr/>
            </a:pPr>
            <a:r>
              <a:rPr lang="en-GB" altLang="en-US" sz="5400" dirty="0" smtClean="0">
                <a:latin typeface="Arial" pitchFamily="34" charset="0"/>
                <a:cs typeface="Arial" pitchFamily="34" charset="0"/>
              </a:rPr>
              <a:t>Proposed ways of informing GPs about current services</a:t>
            </a:r>
            <a:br>
              <a:rPr lang="en-GB" altLang="en-US" sz="5400" dirty="0" smtClean="0">
                <a:latin typeface="Arial" pitchFamily="34" charset="0"/>
                <a:cs typeface="Arial" pitchFamily="34" charset="0"/>
              </a:rPr>
            </a:br>
            <a:r>
              <a:rPr lang="en-GB" altLang="en-US" sz="3600" dirty="0" smtClean="0">
                <a:latin typeface="Arial" pitchFamily="34" charset="0"/>
                <a:cs typeface="Arial" pitchFamily="34" charset="0"/>
              </a:rPr>
              <a:t>Dr Louise Paterson</a:t>
            </a:r>
            <a:r>
              <a:rPr lang="en-US" altLang="en-US" sz="5400" dirty="0" smtClean="0"/>
              <a:t/>
            </a:r>
            <a:br>
              <a:rPr lang="en-US" altLang="en-US" sz="5400" dirty="0" smtClean="0"/>
            </a:br>
            <a:r>
              <a:rPr lang="en-US" altLang="en-US" sz="4400" dirty="0" smtClean="0"/>
              <a:t/>
            </a:r>
            <a:br>
              <a:rPr lang="en-US" altLang="en-US" sz="4400" dirty="0" smtClean="0"/>
            </a:br>
            <a:r>
              <a:rPr lang="en-US" altLang="en-US" sz="4400" dirty="0" smtClean="0"/>
              <a:t/>
            </a:r>
            <a:br>
              <a:rPr lang="en-US" altLang="en-US" sz="4400" dirty="0" smtClean="0"/>
            </a:br>
            <a:endParaRPr lang="en-US" altLang="en-US" sz="4400" dirty="0" smtClean="0"/>
          </a:p>
        </p:txBody>
      </p:sp>
      <p:sp>
        <p:nvSpPr>
          <p:cNvPr id="4099" name="Date Placeholder 3"/>
          <p:cNvSpPr>
            <a:spLocks noGrp="1"/>
          </p:cNvSpPr>
          <p:nvPr>
            <p:ph type="dt" sz="quarter" idx="13"/>
          </p:nvPr>
        </p:nvSpPr>
        <p:spPr bwMode="auto">
          <a:xfrm>
            <a:off x="3287185" y="4868863"/>
            <a:ext cx="5480049" cy="100806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GB" altLang="en-US" sz="3600">
                <a:solidFill>
                  <a:schemeClr val="bg1"/>
                </a:solidFill>
                <a:latin typeface="Arial" pitchFamily="34" charset="0"/>
              </a:rPr>
              <a:t>18</a:t>
            </a:r>
            <a:r>
              <a:rPr lang="en-GB" altLang="en-US" sz="3600" baseline="30000">
                <a:solidFill>
                  <a:schemeClr val="bg1"/>
                </a:solidFill>
                <a:latin typeface="Arial" pitchFamily="34" charset="0"/>
              </a:rPr>
              <a:t>th</a:t>
            </a:r>
            <a:r>
              <a:rPr lang="en-GB" altLang="en-US" sz="3600">
                <a:solidFill>
                  <a:schemeClr val="bg1"/>
                </a:solidFill>
                <a:latin typeface="Arial" pitchFamily="34" charset="0"/>
              </a:rPr>
              <a:t> January 2019</a:t>
            </a:r>
          </a:p>
        </p:txBody>
      </p:sp>
    </p:spTree>
    <p:extLst>
      <p:ext uri="{BB962C8B-B14F-4D97-AF65-F5344CB8AC3E}">
        <p14:creationId xmlns:p14="http://schemas.microsoft.com/office/powerpoint/2010/main" val="39010191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5"/>
          </p:nvPr>
        </p:nvSpPr>
        <p:spPr>
          <a:xfrm>
            <a:off x="442384" y="752476"/>
            <a:ext cx="11303000" cy="5108575"/>
          </a:xfrm>
        </p:spPr>
        <p:txBody>
          <a:bodyPr/>
          <a:lstStyle/>
          <a:p>
            <a:pPr>
              <a:lnSpc>
                <a:spcPct val="80000"/>
              </a:lnSpc>
              <a:spcBef>
                <a:spcPct val="0"/>
              </a:spcBef>
              <a:spcAft>
                <a:spcPts val="1413"/>
              </a:spcAft>
              <a:defRPr/>
            </a:pPr>
            <a:endParaRPr lang="en-US" altLang="en-US" smtClean="0"/>
          </a:p>
          <a:p>
            <a:pPr>
              <a:lnSpc>
                <a:spcPct val="80000"/>
              </a:lnSpc>
              <a:spcBef>
                <a:spcPct val="0"/>
              </a:spcBef>
              <a:spcAft>
                <a:spcPts val="1413"/>
              </a:spcAft>
              <a:defRPr/>
            </a:pPr>
            <a:r>
              <a:rPr lang="en-US" altLang="en-US" smtClean="0"/>
              <a:t>CHD website (national or local) for GPs with relevant information easily accessible </a:t>
            </a:r>
          </a:p>
          <a:p>
            <a:pPr>
              <a:lnSpc>
                <a:spcPct val="80000"/>
              </a:lnSpc>
              <a:spcBef>
                <a:spcPct val="0"/>
              </a:spcBef>
              <a:spcAft>
                <a:spcPts val="1413"/>
              </a:spcAft>
              <a:defRPr/>
            </a:pPr>
            <a:r>
              <a:rPr lang="en-US" altLang="en-US" smtClean="0"/>
              <a:t>Specialist nurse advice : is already excellent and accessible </a:t>
            </a:r>
          </a:p>
          <a:p>
            <a:pPr>
              <a:lnSpc>
                <a:spcPct val="80000"/>
              </a:lnSpc>
              <a:spcBef>
                <a:spcPct val="0"/>
              </a:spcBef>
              <a:spcAft>
                <a:spcPts val="1413"/>
              </a:spcAft>
              <a:defRPr/>
            </a:pPr>
            <a:r>
              <a:rPr lang="en-US" altLang="en-US" smtClean="0"/>
              <a:t>Information about both of the above on the bottom of discharge letters </a:t>
            </a:r>
          </a:p>
          <a:p>
            <a:pPr>
              <a:lnSpc>
                <a:spcPct val="80000"/>
              </a:lnSpc>
              <a:spcBef>
                <a:spcPct val="0"/>
              </a:spcBef>
              <a:spcAft>
                <a:spcPts val="1413"/>
              </a:spcAft>
              <a:defRPr/>
            </a:pPr>
            <a:r>
              <a:rPr lang="en-US" altLang="en-US" smtClean="0"/>
              <a:t>Information on tertiary centres websites.  </a:t>
            </a:r>
          </a:p>
          <a:p>
            <a:pPr>
              <a:lnSpc>
                <a:spcPct val="80000"/>
              </a:lnSpc>
              <a:spcBef>
                <a:spcPct val="0"/>
              </a:spcBef>
              <a:spcAft>
                <a:spcPts val="1413"/>
              </a:spcAft>
              <a:defRPr/>
            </a:pPr>
            <a:r>
              <a:rPr lang="en-US" altLang="en-US" smtClean="0"/>
              <a:t>Information in local GP newsletters - eg gpmatters </a:t>
            </a:r>
            <a:r>
              <a:rPr lang="mr-IN" altLang="en-US" smtClean="0">
                <a:ea typeface="Mangal"/>
              </a:rPr>
              <a:t>–</a:t>
            </a:r>
            <a:r>
              <a:rPr lang="en-US" altLang="en-US" smtClean="0"/>
              <a:t> RUH newsletter </a:t>
            </a:r>
          </a:p>
          <a:p>
            <a:pPr>
              <a:lnSpc>
                <a:spcPct val="80000"/>
              </a:lnSpc>
              <a:spcBef>
                <a:spcPct val="0"/>
              </a:spcBef>
              <a:spcAft>
                <a:spcPts val="1413"/>
              </a:spcAft>
              <a:defRPr/>
            </a:pPr>
            <a:r>
              <a:rPr lang="en-US" altLang="en-US" smtClean="0"/>
              <a:t>Clinical meetings for GPs</a:t>
            </a:r>
          </a:p>
          <a:p>
            <a:pPr>
              <a:lnSpc>
                <a:spcPct val="80000"/>
              </a:lnSpc>
              <a:spcBef>
                <a:spcPct val="0"/>
              </a:spcBef>
              <a:spcAft>
                <a:spcPts val="1413"/>
              </a:spcAft>
              <a:defRPr/>
            </a:pPr>
            <a:r>
              <a:rPr lang="en-US" altLang="en-US" smtClean="0"/>
              <a:t>GP training  - clinical meetings </a:t>
            </a:r>
          </a:p>
          <a:p>
            <a:pPr>
              <a:lnSpc>
                <a:spcPct val="80000"/>
              </a:lnSpc>
              <a:spcBef>
                <a:spcPct val="0"/>
              </a:spcBef>
              <a:spcAft>
                <a:spcPts val="1413"/>
              </a:spcAft>
              <a:defRPr/>
            </a:pPr>
            <a:r>
              <a:rPr lang="en-US" altLang="en-US" smtClean="0"/>
              <a:t>Video training </a:t>
            </a:r>
          </a:p>
          <a:p>
            <a:pPr>
              <a:lnSpc>
                <a:spcPct val="80000"/>
              </a:lnSpc>
              <a:spcBef>
                <a:spcPct val="0"/>
              </a:spcBef>
              <a:spcAft>
                <a:spcPts val="1413"/>
              </a:spcAft>
              <a:defRPr/>
            </a:pPr>
            <a:r>
              <a:rPr lang="en-US" altLang="en-US" smtClean="0"/>
              <a:t>Online module training </a:t>
            </a:r>
          </a:p>
          <a:p>
            <a:pPr>
              <a:lnSpc>
                <a:spcPct val="80000"/>
              </a:lnSpc>
              <a:spcBef>
                <a:spcPct val="0"/>
              </a:spcBef>
              <a:spcAft>
                <a:spcPts val="1413"/>
              </a:spcAft>
              <a:defRPr/>
            </a:pPr>
            <a:endParaRPr lang="en-US" altLang="en-US" smtClean="0"/>
          </a:p>
          <a:p>
            <a:pPr>
              <a:lnSpc>
                <a:spcPct val="80000"/>
              </a:lnSpc>
              <a:spcBef>
                <a:spcPct val="0"/>
              </a:spcBef>
              <a:spcAft>
                <a:spcPts val="1413"/>
              </a:spcAft>
              <a:defRPr/>
            </a:pPr>
            <a:endParaRPr lang="en-US" altLang="en-US" smtClean="0"/>
          </a:p>
          <a:p>
            <a:pPr>
              <a:lnSpc>
                <a:spcPct val="80000"/>
              </a:lnSpc>
              <a:spcBef>
                <a:spcPct val="0"/>
              </a:spcBef>
              <a:spcAft>
                <a:spcPts val="1413"/>
              </a:spcAft>
              <a:defRPr/>
            </a:pPr>
            <a:endParaRPr lang="en-US" altLang="en-US" smtClean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442384" y="115888"/>
            <a:ext cx="11303000" cy="4826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GP survey findings - suggestions for continued education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3986625"/>
      </p:ext>
    </p:extLst>
  </p:cSld>
  <p:clrMapOvr>
    <a:masterClrMapping/>
  </p:clrMapOvr>
  <p:transition spd="med"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5"/>
          </p:nvPr>
        </p:nvSpPr>
        <p:spPr>
          <a:xfrm>
            <a:off x="442384" y="752476"/>
            <a:ext cx="11303000" cy="5108575"/>
          </a:xfrm>
        </p:spPr>
        <p:txBody>
          <a:bodyPr/>
          <a:lstStyle/>
          <a:p>
            <a:pPr>
              <a:spcBef>
                <a:spcPct val="0"/>
              </a:spcBef>
              <a:spcAft>
                <a:spcPts val="1413"/>
              </a:spcAft>
              <a:defRPr/>
            </a:pPr>
            <a:r>
              <a:rPr lang="en-GB" altLang="en-US" smtClean="0"/>
              <a:t> </a:t>
            </a:r>
          </a:p>
          <a:p>
            <a:pPr>
              <a:spcBef>
                <a:spcPct val="0"/>
              </a:spcBef>
              <a:spcAft>
                <a:spcPts val="1413"/>
              </a:spcAft>
              <a:defRPr/>
            </a:pPr>
            <a:r>
              <a:rPr lang="en-GB" altLang="en-US" smtClean="0"/>
              <a:t>Home </a:t>
            </a:r>
          </a:p>
          <a:p>
            <a:pPr>
              <a:spcBef>
                <a:spcPct val="0"/>
              </a:spcBef>
              <a:spcAft>
                <a:spcPts val="1413"/>
              </a:spcAft>
              <a:defRPr/>
            </a:pPr>
            <a:r>
              <a:rPr lang="en-GB" altLang="en-US" smtClean="0"/>
              <a:t>Education / employment </a:t>
            </a:r>
          </a:p>
          <a:p>
            <a:pPr>
              <a:spcBef>
                <a:spcPct val="0"/>
              </a:spcBef>
              <a:spcAft>
                <a:spcPts val="1413"/>
              </a:spcAft>
              <a:defRPr/>
            </a:pPr>
            <a:r>
              <a:rPr lang="en-GB" altLang="en-US" smtClean="0"/>
              <a:t>Activity </a:t>
            </a:r>
          </a:p>
          <a:p>
            <a:pPr>
              <a:spcBef>
                <a:spcPct val="0"/>
              </a:spcBef>
              <a:spcAft>
                <a:spcPts val="1413"/>
              </a:spcAft>
              <a:defRPr/>
            </a:pPr>
            <a:r>
              <a:rPr lang="en-GB" altLang="en-US" smtClean="0"/>
              <a:t>Drugs</a:t>
            </a:r>
          </a:p>
          <a:p>
            <a:pPr>
              <a:spcBef>
                <a:spcPct val="0"/>
              </a:spcBef>
              <a:spcAft>
                <a:spcPts val="1413"/>
              </a:spcAft>
              <a:defRPr/>
            </a:pPr>
            <a:r>
              <a:rPr lang="en-GB" altLang="en-US" smtClean="0"/>
              <a:t>Sex </a:t>
            </a:r>
          </a:p>
          <a:p>
            <a:pPr>
              <a:spcBef>
                <a:spcPct val="0"/>
              </a:spcBef>
              <a:spcAft>
                <a:spcPts val="1413"/>
              </a:spcAft>
              <a:defRPr/>
            </a:pPr>
            <a:r>
              <a:rPr lang="en-GB" altLang="en-US" smtClean="0"/>
              <a:t>Suicide </a:t>
            </a:r>
          </a:p>
          <a:p>
            <a:pPr>
              <a:spcBef>
                <a:spcPct val="0"/>
              </a:spcBef>
              <a:spcAft>
                <a:spcPts val="1413"/>
              </a:spcAft>
              <a:defRPr/>
            </a:pPr>
            <a:r>
              <a:rPr lang="en-GB" altLang="en-US" smtClean="0"/>
              <a:t>Safety </a:t>
            </a:r>
          </a:p>
          <a:p>
            <a:pPr>
              <a:spcBef>
                <a:spcPct val="0"/>
              </a:spcBef>
              <a:spcAft>
                <a:spcPts val="1413"/>
              </a:spcAft>
              <a:defRPr/>
            </a:pPr>
            <a:endParaRPr lang="en-GB" altLang="en-US" smtClean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442384" y="115888"/>
            <a:ext cx="11303000" cy="482600"/>
          </a:xfrm>
        </p:spPr>
        <p:txBody>
          <a:bodyPr/>
          <a:lstStyle/>
          <a:p>
            <a:pPr>
              <a:defRPr/>
            </a:pPr>
            <a:r>
              <a:rPr lang="en-GB" altLang="en-US" smtClean="0"/>
              <a:t>HEADSSS</a:t>
            </a:r>
          </a:p>
          <a:p>
            <a:pPr>
              <a:defRPr/>
            </a:pPr>
            <a:endParaRPr lang="en-GB" altLang="en-US" smtClean="0"/>
          </a:p>
        </p:txBody>
      </p:sp>
      <p:pic>
        <p:nvPicPr>
          <p:cNvPr id="14340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1251" y="1700214"/>
            <a:ext cx="4442883" cy="2655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54582304"/>
      </p:ext>
    </p:extLst>
  </p:cSld>
  <p:clrMapOvr>
    <a:masterClrMapping/>
  </p:clrMapOvr>
  <p:transition spd="med"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5"/>
          </p:nvPr>
        </p:nvSpPr>
        <p:spPr>
          <a:xfrm>
            <a:off x="442384" y="752476"/>
            <a:ext cx="11303000" cy="5108575"/>
          </a:xfrm>
        </p:spPr>
        <p:txBody>
          <a:bodyPr rtlCol="0"/>
          <a:lstStyle/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GB" dirty="0" smtClean="0"/>
              <a:t>Red flags for GPs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GB" dirty="0" smtClean="0"/>
              <a:t>Temperature   (endocarditis?)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GB" dirty="0" smtClean="0"/>
              <a:t>Arrhythmia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GB" dirty="0" smtClean="0"/>
              <a:t>Breathlessness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GB" dirty="0" smtClean="0"/>
              <a:t>Signs of heart failure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GB" dirty="0" smtClean="0"/>
              <a:t>Not gaining weight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GB" dirty="0" smtClean="0"/>
              <a:t>Long term outcome of particular lesions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GB" dirty="0" smtClean="0"/>
              <a:t>Medication, purpose and side effects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GB" dirty="0" smtClean="0"/>
              <a:t>Requesting investigations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442384" y="115888"/>
            <a:ext cx="11303000" cy="482600"/>
          </a:xfrm>
        </p:spPr>
        <p:txBody>
          <a:bodyPr rtlCol="0"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dirty="0" smtClean="0"/>
              <a:t>What do we want GPs to be aware of?</a:t>
            </a:r>
            <a:endParaRPr lang="en-GB" dirty="0"/>
          </a:p>
        </p:txBody>
      </p:sp>
      <p:pic>
        <p:nvPicPr>
          <p:cNvPr id="1536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1733" y="781050"/>
            <a:ext cx="4887384" cy="2749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91309655"/>
      </p:ext>
    </p:extLst>
  </p:cSld>
  <p:clrMapOvr>
    <a:masterClrMapping/>
  </p:clrMapOvr>
  <p:transition spd="med"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5"/>
          </p:nvPr>
        </p:nvSpPr>
        <p:spPr>
          <a:xfrm>
            <a:off x="442384" y="752476"/>
            <a:ext cx="11303000" cy="5108575"/>
          </a:xfrm>
        </p:spPr>
        <p:txBody>
          <a:bodyPr/>
          <a:lstStyle/>
          <a:p>
            <a:pPr marL="342900" indent="-342900">
              <a:spcBef>
                <a:spcPct val="0"/>
              </a:spcBef>
              <a:spcAft>
                <a:spcPts val="1413"/>
              </a:spcAft>
              <a:buFont typeface="Arial" pitchFamily="34" charset="0"/>
              <a:buChar char="•"/>
              <a:defRPr/>
            </a:pPr>
            <a:r>
              <a:rPr lang="en-GB" altLang="en-US" smtClean="0"/>
              <a:t>Diet</a:t>
            </a:r>
          </a:p>
          <a:p>
            <a:pPr marL="342900" indent="-342900">
              <a:spcBef>
                <a:spcPct val="0"/>
              </a:spcBef>
              <a:spcAft>
                <a:spcPts val="1413"/>
              </a:spcAft>
              <a:buFont typeface="Arial" pitchFamily="34" charset="0"/>
              <a:buChar char="•"/>
              <a:defRPr/>
            </a:pPr>
            <a:r>
              <a:rPr lang="en-GB" altLang="en-US" smtClean="0"/>
              <a:t>Exercise</a:t>
            </a:r>
          </a:p>
          <a:p>
            <a:pPr marL="342900" indent="-342900">
              <a:spcBef>
                <a:spcPct val="0"/>
              </a:spcBef>
              <a:spcAft>
                <a:spcPts val="1413"/>
              </a:spcAft>
              <a:buFont typeface="Arial" pitchFamily="34" charset="0"/>
              <a:buChar char="•"/>
              <a:defRPr/>
            </a:pPr>
            <a:r>
              <a:rPr lang="en-GB" altLang="en-US" smtClean="0"/>
              <a:t>Attend the dentist regularly</a:t>
            </a:r>
          </a:p>
          <a:p>
            <a:pPr marL="342900" indent="-342900">
              <a:spcBef>
                <a:spcPct val="0"/>
              </a:spcBef>
              <a:spcAft>
                <a:spcPts val="1413"/>
              </a:spcAft>
              <a:buFont typeface="Arial" pitchFamily="34" charset="0"/>
              <a:buChar char="•"/>
              <a:defRPr/>
            </a:pPr>
            <a:r>
              <a:rPr lang="en-GB" altLang="en-US" smtClean="0"/>
              <a:t>Risks of endocarditis</a:t>
            </a:r>
          </a:p>
          <a:p>
            <a:pPr marL="342900" indent="-342900">
              <a:spcBef>
                <a:spcPct val="0"/>
              </a:spcBef>
              <a:spcAft>
                <a:spcPts val="1413"/>
              </a:spcAft>
              <a:buFont typeface="Arial" pitchFamily="34" charset="0"/>
              <a:buChar char="•"/>
              <a:defRPr/>
            </a:pPr>
            <a:r>
              <a:rPr lang="en-GB" altLang="en-US" smtClean="0"/>
              <a:t>Plenty of rest</a:t>
            </a:r>
          </a:p>
          <a:p>
            <a:pPr marL="342900" indent="-342900">
              <a:spcBef>
                <a:spcPct val="0"/>
              </a:spcBef>
              <a:spcAft>
                <a:spcPts val="1413"/>
              </a:spcAft>
              <a:buFont typeface="Arial" pitchFamily="34" charset="0"/>
              <a:buChar char="•"/>
              <a:defRPr/>
            </a:pPr>
            <a:r>
              <a:rPr lang="en-GB" altLang="en-US" i="1" smtClean="0">
                <a:hlinkClick r:id="rId2"/>
              </a:rPr>
              <a:t>https://www.gosh.nhs.uk/.../helping-your-child-congenital-heart-disease-stay-healthy</a:t>
            </a:r>
            <a:endParaRPr lang="en-GB" altLang="en-US" smtClean="0">
              <a:hlinkClick r:id="rId2"/>
            </a:endParaRPr>
          </a:p>
          <a:p>
            <a:pPr marL="342900" indent="-342900">
              <a:spcBef>
                <a:spcPct val="0"/>
              </a:spcBef>
              <a:spcAft>
                <a:spcPts val="1413"/>
              </a:spcAft>
              <a:buFont typeface="Arial" pitchFamily="34" charset="0"/>
              <a:buChar char="•"/>
              <a:defRPr/>
            </a:pPr>
            <a:endParaRPr lang="en-GB" altLang="en-US" smtClean="0"/>
          </a:p>
          <a:p>
            <a:pPr marL="342900" indent="-342900">
              <a:spcBef>
                <a:spcPct val="0"/>
              </a:spcBef>
              <a:spcAft>
                <a:spcPts val="1413"/>
              </a:spcAft>
              <a:buFont typeface="Arial" pitchFamily="34" charset="0"/>
              <a:buChar char="•"/>
              <a:defRPr/>
            </a:pPr>
            <a:endParaRPr lang="en-GB" altLang="en-US" smtClean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442384" y="115888"/>
            <a:ext cx="11303000" cy="482600"/>
          </a:xfrm>
        </p:spPr>
        <p:txBody>
          <a:bodyPr rtlCol="0"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dirty="0" smtClean="0"/>
              <a:t>Lifestyle advice for Children GP need to be aware of</a:t>
            </a:r>
            <a:endParaRPr lang="en-GB" dirty="0"/>
          </a:p>
        </p:txBody>
      </p:sp>
      <p:pic>
        <p:nvPicPr>
          <p:cNvPr id="16388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9100" y="765175"/>
            <a:ext cx="3801533" cy="2135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50382047"/>
      </p:ext>
    </p:extLst>
  </p:cSld>
  <p:clrMapOvr>
    <a:masterClrMapping/>
  </p:clrMapOvr>
  <p:transition spd="med"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5"/>
          </p:nvPr>
        </p:nvSpPr>
        <p:spPr>
          <a:xfrm>
            <a:off x="442384" y="752476"/>
            <a:ext cx="11303000" cy="5108575"/>
          </a:xfrm>
        </p:spPr>
        <p:txBody>
          <a:bodyPr/>
          <a:lstStyle/>
          <a:p>
            <a:pPr marL="342900" indent="-342900">
              <a:lnSpc>
                <a:spcPct val="70000"/>
              </a:lnSpc>
              <a:spcBef>
                <a:spcPct val="0"/>
              </a:spcBef>
              <a:spcAft>
                <a:spcPts val="1413"/>
              </a:spcAft>
              <a:buFont typeface="Arial" pitchFamily="34" charset="0"/>
              <a:buChar char="•"/>
              <a:defRPr/>
            </a:pPr>
            <a:r>
              <a:rPr lang="en-GB" altLang="en-US" sz="2000" smtClean="0"/>
              <a:t>Healthy BMI</a:t>
            </a:r>
          </a:p>
          <a:p>
            <a:pPr marL="342900" indent="-342900">
              <a:lnSpc>
                <a:spcPct val="70000"/>
              </a:lnSpc>
              <a:spcBef>
                <a:spcPct val="0"/>
              </a:spcBef>
              <a:spcAft>
                <a:spcPts val="1413"/>
              </a:spcAft>
              <a:buFont typeface="Arial" pitchFamily="34" charset="0"/>
              <a:buChar char="•"/>
              <a:defRPr/>
            </a:pPr>
            <a:r>
              <a:rPr lang="en-GB" altLang="en-US" sz="2000" smtClean="0"/>
              <a:t>Exercise guidelines eg BHF </a:t>
            </a:r>
            <a:r>
              <a:rPr lang="en-GB" altLang="en-US" sz="2000" smtClean="0">
                <a:hlinkClick r:id="rId2"/>
              </a:rPr>
              <a:t>www.bhf.org</a:t>
            </a:r>
            <a:endParaRPr lang="en-GB" altLang="en-US" sz="2000" smtClean="0"/>
          </a:p>
          <a:p>
            <a:pPr marL="342900" indent="-342900">
              <a:lnSpc>
                <a:spcPct val="70000"/>
              </a:lnSpc>
              <a:spcBef>
                <a:spcPct val="0"/>
              </a:spcBef>
              <a:spcAft>
                <a:spcPts val="1413"/>
              </a:spcAft>
              <a:buFont typeface="Arial" pitchFamily="34" charset="0"/>
              <a:buChar char="•"/>
              <a:defRPr/>
            </a:pPr>
            <a:r>
              <a:rPr lang="en-GB" altLang="en-US" sz="2000" smtClean="0"/>
              <a:t>Smoking avoidance</a:t>
            </a:r>
          </a:p>
          <a:p>
            <a:pPr marL="342900" indent="-342900">
              <a:lnSpc>
                <a:spcPct val="70000"/>
              </a:lnSpc>
              <a:spcBef>
                <a:spcPct val="0"/>
              </a:spcBef>
              <a:spcAft>
                <a:spcPts val="1413"/>
              </a:spcAft>
              <a:buFont typeface="Arial" pitchFamily="34" charset="0"/>
              <a:buChar char="•"/>
              <a:defRPr/>
            </a:pPr>
            <a:r>
              <a:rPr lang="en-GB" altLang="en-US" sz="2000" smtClean="0"/>
              <a:t>Safe drinking</a:t>
            </a:r>
          </a:p>
          <a:p>
            <a:pPr marL="342900" indent="-342900">
              <a:lnSpc>
                <a:spcPct val="70000"/>
              </a:lnSpc>
              <a:spcBef>
                <a:spcPct val="0"/>
              </a:spcBef>
              <a:spcAft>
                <a:spcPts val="1413"/>
              </a:spcAft>
              <a:buFont typeface="Arial" pitchFamily="34" charset="0"/>
              <a:buChar char="•"/>
              <a:defRPr/>
            </a:pPr>
            <a:r>
              <a:rPr lang="en-GB" altLang="en-US" sz="2000" smtClean="0"/>
              <a:t>Risk of recreational drugs</a:t>
            </a:r>
          </a:p>
          <a:p>
            <a:pPr marL="342900" indent="-342900">
              <a:lnSpc>
                <a:spcPct val="70000"/>
              </a:lnSpc>
              <a:spcBef>
                <a:spcPct val="0"/>
              </a:spcBef>
              <a:spcAft>
                <a:spcPts val="1413"/>
              </a:spcAft>
              <a:buFont typeface="Arial" pitchFamily="34" charset="0"/>
              <a:buChar char="•"/>
              <a:defRPr/>
            </a:pPr>
            <a:r>
              <a:rPr lang="en-GB" altLang="en-US" sz="2000" smtClean="0"/>
              <a:t>Regular dental care</a:t>
            </a:r>
          </a:p>
          <a:p>
            <a:pPr marL="342900" indent="-342900">
              <a:lnSpc>
                <a:spcPct val="70000"/>
              </a:lnSpc>
              <a:spcBef>
                <a:spcPct val="0"/>
              </a:spcBef>
              <a:spcAft>
                <a:spcPts val="1413"/>
              </a:spcAft>
              <a:buFont typeface="Arial" pitchFamily="34" charset="0"/>
              <a:buChar char="•"/>
              <a:defRPr/>
            </a:pPr>
            <a:r>
              <a:rPr lang="en-GB" altLang="en-US" sz="2000" smtClean="0"/>
              <a:t>Risk symptom and treatment of endocarditis</a:t>
            </a:r>
          </a:p>
          <a:p>
            <a:pPr marL="342900" indent="-342900">
              <a:lnSpc>
                <a:spcPct val="70000"/>
              </a:lnSpc>
              <a:spcBef>
                <a:spcPct val="0"/>
              </a:spcBef>
              <a:spcAft>
                <a:spcPts val="1413"/>
              </a:spcAft>
              <a:buFont typeface="Arial" pitchFamily="34" charset="0"/>
              <a:buChar char="•"/>
              <a:defRPr/>
            </a:pPr>
            <a:r>
              <a:rPr lang="en-GB" altLang="en-US" sz="2000" smtClean="0"/>
              <a:t>Medication, purpose, side effects and compliance</a:t>
            </a:r>
          </a:p>
          <a:p>
            <a:pPr marL="342900" indent="-342900">
              <a:lnSpc>
                <a:spcPct val="70000"/>
              </a:lnSpc>
              <a:spcBef>
                <a:spcPct val="0"/>
              </a:spcBef>
              <a:spcAft>
                <a:spcPts val="1413"/>
              </a:spcAft>
              <a:buFont typeface="Arial" pitchFamily="34" charset="0"/>
              <a:buChar char="•"/>
              <a:defRPr/>
            </a:pPr>
            <a:endParaRPr lang="en-GB" altLang="en-US" sz="2000" smtClean="0"/>
          </a:p>
          <a:p>
            <a:pPr marL="342900" indent="-342900">
              <a:lnSpc>
                <a:spcPct val="70000"/>
              </a:lnSpc>
              <a:spcBef>
                <a:spcPct val="0"/>
              </a:spcBef>
              <a:spcAft>
                <a:spcPts val="1413"/>
              </a:spcAft>
              <a:buFont typeface="Arial" pitchFamily="34" charset="0"/>
              <a:buChar char="•"/>
              <a:defRPr/>
            </a:pPr>
            <a:r>
              <a:rPr lang="en-GB" altLang="en-US" sz="2000" smtClean="0"/>
              <a:t>Contraception    </a:t>
            </a:r>
            <a:r>
              <a:rPr lang="en-GB" altLang="en-US" sz="2000" smtClean="0">
                <a:hlinkClick r:id="rId3"/>
              </a:rPr>
              <a:t>www.tsf.org</a:t>
            </a:r>
            <a:endParaRPr lang="en-GB" altLang="en-US" sz="2000" smtClean="0"/>
          </a:p>
          <a:p>
            <a:pPr marL="342900" indent="-342900">
              <a:lnSpc>
                <a:spcPct val="70000"/>
              </a:lnSpc>
              <a:spcBef>
                <a:spcPct val="0"/>
              </a:spcBef>
              <a:spcAft>
                <a:spcPts val="1413"/>
              </a:spcAft>
              <a:buFont typeface="Arial" pitchFamily="34" charset="0"/>
              <a:buChar char="•"/>
              <a:defRPr/>
            </a:pPr>
            <a:endParaRPr lang="en-GB" altLang="en-US" sz="2000" smtClean="0"/>
          </a:p>
          <a:p>
            <a:pPr marL="342900" indent="-342900">
              <a:lnSpc>
                <a:spcPct val="70000"/>
              </a:lnSpc>
              <a:spcBef>
                <a:spcPct val="0"/>
              </a:spcBef>
              <a:spcAft>
                <a:spcPts val="1413"/>
              </a:spcAft>
              <a:buFont typeface="Arial" pitchFamily="34" charset="0"/>
              <a:buChar char="•"/>
              <a:defRPr/>
            </a:pPr>
            <a:r>
              <a:rPr lang="en-GB" altLang="en-US" sz="2000" smtClean="0"/>
              <a:t>Pregnancy advice   </a:t>
            </a:r>
            <a:r>
              <a:rPr lang="en-GB" altLang="en-US" sz="2000" smtClean="0">
                <a:hlinkClick r:id="rId3"/>
              </a:rPr>
              <a:t>www.tsf.org</a:t>
            </a:r>
            <a:endParaRPr lang="en-GB" altLang="en-US" sz="2000" smtClean="0"/>
          </a:p>
          <a:p>
            <a:pPr marL="342900" indent="-342900">
              <a:lnSpc>
                <a:spcPct val="70000"/>
              </a:lnSpc>
              <a:spcBef>
                <a:spcPct val="0"/>
              </a:spcBef>
              <a:spcAft>
                <a:spcPts val="1413"/>
              </a:spcAft>
              <a:buFont typeface="Arial" pitchFamily="34" charset="0"/>
              <a:buChar char="•"/>
              <a:defRPr/>
            </a:pPr>
            <a:endParaRPr lang="en-GB" altLang="en-US" sz="2000" smtClean="0"/>
          </a:p>
          <a:p>
            <a:pPr marL="342900" indent="-342900">
              <a:lnSpc>
                <a:spcPct val="70000"/>
              </a:lnSpc>
              <a:spcBef>
                <a:spcPct val="0"/>
              </a:spcBef>
              <a:spcAft>
                <a:spcPts val="1413"/>
              </a:spcAft>
              <a:buFont typeface="Arial" pitchFamily="34" charset="0"/>
              <a:buChar char="•"/>
              <a:defRPr/>
            </a:pPr>
            <a:endParaRPr lang="en-GB" altLang="en-US" sz="2000" smtClean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442384" y="115888"/>
            <a:ext cx="11303000" cy="4826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dirty="0" smtClean="0"/>
              <a:t>Lifestyle for young people and adults that GPs need to be aware of  </a:t>
            </a:r>
            <a:endParaRPr lang="en-GB" dirty="0"/>
          </a:p>
        </p:txBody>
      </p:sp>
      <p:pic>
        <p:nvPicPr>
          <p:cNvPr id="17412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5334" y="1052513"/>
            <a:ext cx="4121151" cy="2012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90392019"/>
      </p:ext>
    </p:extLst>
  </p:cSld>
  <p:clrMapOvr>
    <a:masterClrMapping/>
  </p:clrMapOvr>
  <p:transition spd="med"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5"/>
          </p:nvPr>
        </p:nvSpPr>
        <p:spPr>
          <a:xfrm>
            <a:off x="442384" y="752476"/>
            <a:ext cx="11303000" cy="5108575"/>
          </a:xfrm>
        </p:spPr>
        <p:txBody>
          <a:bodyPr/>
          <a:lstStyle/>
          <a:p>
            <a:pPr marL="342900" indent="-342900">
              <a:spcBef>
                <a:spcPct val="0"/>
              </a:spcBef>
              <a:spcAft>
                <a:spcPts val="1413"/>
              </a:spcAft>
              <a:buFont typeface="Arial" pitchFamily="34" charset="0"/>
              <a:buChar char="•"/>
              <a:defRPr/>
            </a:pPr>
            <a:endParaRPr lang="en-GB" altLang="en-US" smtClean="0">
              <a:latin typeface="Arial" pitchFamily="34" charset="0"/>
              <a:cs typeface="Arial" pitchFamily="34" charset="0"/>
            </a:endParaRPr>
          </a:p>
          <a:p>
            <a:pPr marL="342900" indent="-342900">
              <a:spcBef>
                <a:spcPct val="0"/>
              </a:spcBef>
              <a:spcAft>
                <a:spcPts val="1413"/>
              </a:spcAft>
              <a:buFont typeface="Arial" pitchFamily="34" charset="0"/>
              <a:buChar char="•"/>
              <a:defRPr/>
            </a:pPr>
            <a:endParaRPr lang="en-GB" altLang="en-US" smtClean="0">
              <a:latin typeface="Arial" pitchFamily="34" charset="0"/>
              <a:cs typeface="Arial" pitchFamily="34" charset="0"/>
            </a:endParaRPr>
          </a:p>
          <a:p>
            <a:pPr marL="342900" indent="-342900">
              <a:spcBef>
                <a:spcPct val="0"/>
              </a:spcBef>
              <a:spcAft>
                <a:spcPts val="1413"/>
              </a:spcAft>
              <a:buFont typeface="Arial" pitchFamily="34" charset="0"/>
              <a:buChar char="•"/>
              <a:defRPr/>
            </a:pPr>
            <a:r>
              <a:rPr lang="en-GB" altLang="en-US" smtClean="0">
                <a:latin typeface="Arial" pitchFamily="34" charset="0"/>
                <a:cs typeface="Arial" pitchFamily="34" charset="0"/>
              </a:rPr>
              <a:t>Determine what GPs need to know </a:t>
            </a:r>
          </a:p>
          <a:p>
            <a:pPr marL="342900" indent="-342900">
              <a:spcBef>
                <a:spcPct val="0"/>
              </a:spcBef>
              <a:spcAft>
                <a:spcPts val="1413"/>
              </a:spcAft>
              <a:buFont typeface="Arial" pitchFamily="34" charset="0"/>
              <a:buChar char="•"/>
              <a:defRPr/>
            </a:pPr>
            <a:endParaRPr lang="en-GB" altLang="en-US" smtClean="0">
              <a:latin typeface="Arial" pitchFamily="34" charset="0"/>
              <a:cs typeface="Arial" pitchFamily="34" charset="0"/>
            </a:endParaRPr>
          </a:p>
          <a:p>
            <a:pPr marL="342900" indent="-342900">
              <a:spcBef>
                <a:spcPct val="0"/>
              </a:spcBef>
              <a:spcAft>
                <a:spcPts val="1413"/>
              </a:spcAft>
              <a:buFont typeface="Arial" pitchFamily="34" charset="0"/>
              <a:buChar char="•"/>
              <a:defRPr/>
            </a:pPr>
            <a:r>
              <a:rPr lang="en-GB" altLang="en-US" smtClean="0">
                <a:latin typeface="Arial" pitchFamily="34" charset="0"/>
                <a:cs typeface="Arial" pitchFamily="34" charset="0"/>
              </a:rPr>
              <a:t>Determine how to facilitate GPs  continued education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442384" y="115888"/>
            <a:ext cx="11303000" cy="482600"/>
          </a:xfrm>
        </p:spPr>
        <p:txBody>
          <a:bodyPr/>
          <a:lstStyle/>
          <a:p>
            <a:pPr eaLnBrk="1" hangingPunct="1">
              <a:defRPr/>
            </a:pPr>
            <a:r>
              <a:rPr lang="en-GB" dirty="0" smtClean="0"/>
              <a:t>What can Level 1 offer?    Discussion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18057489"/>
      </p:ext>
    </p:extLst>
  </p:cSld>
  <p:clrMapOvr>
    <a:masterClrMapping/>
  </p:clrMapOvr>
  <p:transition spd="med"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442384" y="115888"/>
            <a:ext cx="11303000" cy="4826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Contraception guidelines UKMEC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609600" y="752475"/>
          <a:ext cx="10670117" cy="1309688"/>
        </p:xfrm>
        <a:graphic>
          <a:graphicData uri="http://schemas.openxmlformats.org/drawingml/2006/table">
            <a:tbl>
              <a:tblPr/>
              <a:tblGrid>
                <a:gridCol w="1524000"/>
                <a:gridCol w="1524000"/>
                <a:gridCol w="1526117"/>
                <a:gridCol w="1524000"/>
                <a:gridCol w="1524000"/>
                <a:gridCol w="1524000"/>
                <a:gridCol w="1524000"/>
              </a:tblGrid>
              <a:tr h="471488">
                <a:tc gridSpan="7"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UKMEC SUMMARY TABLE HORMONAL AND INTRAUTERINE CONTRACEPTION </a:t>
                      </a:r>
                      <a:endParaRPr kumimoji="0" lang="en-US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marL="121920" marR="121920" anchor="ctr" horzOverflow="overflow">
                    <a:lnL w="6350" cap="flat" cmpd="sng" algn="ctr">
                      <a:solidFill>
                        <a:srgbClr val="161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61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6141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91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56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419100">
                <a:tc rowSpan="2"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CONDITION </a:t>
                      </a:r>
                      <a:endParaRPr kumimoji="0" lang="en-US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marL="121920" marR="121920" anchor="ctr" horzOverflow="overflow">
                    <a:lnL w="6350" cap="flat" cmpd="sng" algn="ctr">
                      <a:solidFill>
                        <a:srgbClr val="161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61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91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91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5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Cu-IUD </a:t>
                      </a:r>
                      <a:endParaRPr kumimoji="0" lang="en-US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marL="121920" marR="121920" anchor="ctr" horzOverflow="overflow">
                    <a:lnL w="6350" cap="flat" cmpd="sng" algn="ctr">
                      <a:solidFill>
                        <a:srgbClr val="161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61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61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4141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5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LNG-IUS </a:t>
                      </a:r>
                      <a:endParaRPr kumimoji="0" lang="en-US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marL="121920" marR="121920" anchor="ctr" horzOverflow="overflow">
                    <a:lnL w="6350" cap="flat" cmpd="sng" algn="ctr">
                      <a:solidFill>
                        <a:srgbClr val="161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61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61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4141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5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IMP </a:t>
                      </a:r>
                      <a:endParaRPr kumimoji="0" lang="fr-FR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marL="121920" marR="121920" anchor="ctr" horzOverflow="overflow">
                    <a:lnL w="6350" cap="flat" cmpd="sng" algn="ctr">
                      <a:solidFill>
                        <a:srgbClr val="161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61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61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4141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5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DMPA </a:t>
                      </a:r>
                      <a:endParaRPr kumimoji="0" lang="en-US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marL="121920" marR="121920" anchor="ctr" horzOverflow="overflow">
                    <a:lnL w="6350" cap="flat" cmpd="sng" algn="ctr">
                      <a:solidFill>
                        <a:srgbClr val="161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61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61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4141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5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POP </a:t>
                      </a:r>
                      <a:endParaRPr kumimoji="0" lang="cs-CZ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marL="121920" marR="121920" anchor="ctr" horzOverflow="overflow">
                    <a:lnL w="6350" cap="flat" cmpd="sng" algn="ctr">
                      <a:solidFill>
                        <a:srgbClr val="161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61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61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4141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5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CHC </a:t>
                      </a:r>
                      <a:endParaRPr kumimoji="0" lang="de-DE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marL="121920" marR="121920" anchor="ctr" horzOverflow="overflow">
                    <a:lnL w="6350" cap="flat" cmpd="sng" algn="ctr">
                      <a:solidFill>
                        <a:srgbClr val="161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61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61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4141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5600"/>
                    </a:solidFill>
                  </a:tcPr>
                </a:tc>
              </a:tr>
              <a:tr h="419100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6"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I = Initiation, C = Continuation </a:t>
                      </a:r>
                      <a:endParaRPr kumimoji="0" lang="en-US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marL="121920" marR="121920" anchor="ctr" horzOverflow="overflow">
                    <a:lnL w="6350" cap="flat" cmpd="sng" algn="ctr">
                      <a:solidFill>
                        <a:srgbClr val="161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61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4141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4141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56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609600" y="2060576"/>
          <a:ext cx="10670116" cy="3943511"/>
        </p:xfrm>
        <a:graphic>
          <a:graphicData uri="http://schemas.openxmlformats.org/drawingml/2006/table">
            <a:tbl>
              <a:tblPr/>
              <a:tblGrid>
                <a:gridCol w="969433"/>
                <a:gridCol w="579967"/>
                <a:gridCol w="391584"/>
                <a:gridCol w="969433"/>
                <a:gridCol w="969433"/>
                <a:gridCol w="742949"/>
                <a:gridCol w="228600"/>
                <a:gridCol w="969433"/>
                <a:gridCol w="241300"/>
                <a:gridCol w="728133"/>
                <a:gridCol w="969433"/>
                <a:gridCol w="971551"/>
                <a:gridCol w="404283"/>
                <a:gridCol w="565151"/>
                <a:gridCol w="969433"/>
              </a:tblGrid>
              <a:tr h="318378">
                <a:tc gridSpan="2"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5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Valvular and congenital heart disease </a:t>
                      </a:r>
                      <a:endParaRPr kumimoji="0" lang="en-US" alt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marL="58779" marR="58779" marT="22040" marB="22040" anchor="ctr" horzOverflow="overflow">
                    <a:lnL w="6350" cap="flat" cmpd="sng" algn="ctr">
                      <a:solidFill>
                        <a:srgbClr val="161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61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91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91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56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13"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marL="58779" marR="58779" marT="22040" marB="22040" anchor="ctr" horzOverflow="overflow">
                    <a:lnL w="6350" cap="flat" cmpd="sng" algn="ctr">
                      <a:solidFill>
                        <a:srgbClr val="161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61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411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61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128577">
                <a:tc gridSpan="2"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MT"/>
                          <a:cs typeface="Arial" pitchFamily="34" charset="0"/>
                        </a:rPr>
                        <a:t>a) Uncomplicated </a:t>
                      </a:r>
                      <a:endParaRPr kumimoji="0" lang="en-US" alt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marL="58779" marR="58779" marT="22040" marB="22040" anchor="ctr" horzOverflow="overflow">
                    <a:lnL w="6350" cap="flat" cmpd="sng" algn="ctr">
                      <a:solidFill>
                        <a:srgbClr val="161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61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91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91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2"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en-US" sz="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MT"/>
                          <a:cs typeface="Arial" pitchFamily="34" charset="0"/>
                        </a:rPr>
                        <a:t>1 </a:t>
                      </a:r>
                      <a:endParaRPr kumimoji="0" lang="ru-RU" alt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marL="58779" marR="58779" marT="22040" marB="22040" anchor="ctr" horzOverflow="overflow">
                    <a:lnL w="6350" cap="flat" cmpd="sng" algn="ctr">
                      <a:solidFill>
                        <a:srgbClr val="161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61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61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61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2"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en-US" sz="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MT"/>
                          <a:cs typeface="Arial" pitchFamily="34" charset="0"/>
                        </a:rPr>
                        <a:t>1 </a:t>
                      </a:r>
                      <a:endParaRPr kumimoji="0" lang="ru-RU" alt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marL="58779" marR="58779" marT="22040" marB="22040" anchor="ctr" horzOverflow="overflow">
                    <a:lnL w="6350" cap="flat" cmpd="sng" algn="ctr">
                      <a:solidFill>
                        <a:srgbClr val="161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61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91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91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3"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en-US" sz="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MT"/>
                          <a:cs typeface="Arial" pitchFamily="34" charset="0"/>
                        </a:rPr>
                        <a:t>1 </a:t>
                      </a:r>
                      <a:endParaRPr kumimoji="0" lang="ru-RU" alt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marL="58779" marR="58779" marT="22040" marB="22040" anchor="ctr" horzOverflow="overflow">
                    <a:lnL w="6350" cap="flat" cmpd="sng" algn="ctr">
                      <a:solidFill>
                        <a:srgbClr val="161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61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61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61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2"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en-US" sz="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MT"/>
                          <a:cs typeface="Arial" pitchFamily="34" charset="0"/>
                        </a:rPr>
                        <a:t>1 </a:t>
                      </a:r>
                      <a:endParaRPr kumimoji="0" lang="ru-RU" alt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marL="58779" marR="58779" marT="22040" marB="22040" anchor="ctr" horzOverflow="overflow">
                    <a:lnL w="6350" cap="flat" cmpd="sng" algn="ctr">
                      <a:solidFill>
                        <a:srgbClr val="161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61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61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61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2"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en-US" sz="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MT"/>
                          <a:cs typeface="Arial" pitchFamily="34" charset="0"/>
                        </a:rPr>
                        <a:t>1 </a:t>
                      </a:r>
                      <a:endParaRPr kumimoji="0" lang="ru-RU" alt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marL="58779" marR="58779" marT="22040" marB="22040" anchor="ctr" horzOverflow="overflow">
                    <a:lnL w="6350" cap="flat" cmpd="sng" algn="ctr">
                      <a:solidFill>
                        <a:srgbClr val="161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61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61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61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2"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s-IS" altLang="en-US" sz="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MT"/>
                          <a:cs typeface="Arial" pitchFamily="34" charset="0"/>
                        </a:rPr>
                        <a:t>2 </a:t>
                      </a:r>
                      <a:endParaRPr kumimoji="0" lang="is-IS" alt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marL="58779" marR="58779" marT="22040" marB="22040" anchor="ctr" horzOverflow="overflow">
                    <a:lnL w="6350" cap="flat" cmpd="sng" algn="ctr">
                      <a:solidFill>
                        <a:srgbClr val="161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61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91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91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450813">
                <a:tc gridSpan="2"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MT"/>
                          <a:cs typeface="Arial" pitchFamily="34" charset="0"/>
                        </a:rPr>
                        <a:t>b) Complicated (e.g. pulmonary hypertension, history of subacute bacterial endocarditis) </a:t>
                      </a:r>
                      <a:endParaRPr kumimoji="0" lang="en-US" alt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marL="58779" marR="58779" marT="22040" marB="22040" anchor="ctr" horzOverflow="overflow">
                    <a:lnL w="6350" cap="flat" cmpd="sng" algn="ctr">
                      <a:solidFill>
                        <a:srgbClr val="161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61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91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91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2"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s-IS" altLang="en-US" sz="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MT"/>
                          <a:cs typeface="Arial" pitchFamily="34" charset="0"/>
                        </a:rPr>
                        <a:t>2 </a:t>
                      </a:r>
                      <a:endParaRPr kumimoji="0" lang="is-IS" alt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marL="58779" marR="58779" marT="22040" marB="22040" anchor="ctr" horzOverflow="overflow">
                    <a:lnL w="6350" cap="flat" cmpd="sng" algn="ctr">
                      <a:solidFill>
                        <a:srgbClr val="161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61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61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411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2"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s-IS" altLang="en-US" sz="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MT"/>
                          <a:cs typeface="Arial" pitchFamily="34" charset="0"/>
                        </a:rPr>
                        <a:t>2 </a:t>
                      </a:r>
                      <a:endParaRPr kumimoji="0" lang="is-IS" alt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marL="58779" marR="58779" marT="22040" marB="22040" anchor="ctr" horzOverflow="overflow">
                    <a:lnL w="6350" cap="flat" cmpd="sng" algn="ctr">
                      <a:solidFill>
                        <a:srgbClr val="161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61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91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411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3"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en-US" sz="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MT"/>
                          <a:cs typeface="Arial" pitchFamily="34" charset="0"/>
                        </a:rPr>
                        <a:t>1 </a:t>
                      </a:r>
                      <a:endParaRPr kumimoji="0" lang="ru-RU" alt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marL="58779" marR="58779" marT="22040" marB="22040" anchor="ctr" horzOverflow="overflow">
                    <a:lnL w="6350" cap="flat" cmpd="sng" algn="ctr">
                      <a:solidFill>
                        <a:srgbClr val="161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61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61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411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2"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en-US" sz="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MT"/>
                          <a:cs typeface="Arial" pitchFamily="34" charset="0"/>
                        </a:rPr>
                        <a:t>1 </a:t>
                      </a:r>
                      <a:endParaRPr kumimoji="0" lang="ru-RU" alt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marL="58779" marR="58779" marT="22040" marB="22040" anchor="ctr" horzOverflow="overflow">
                    <a:lnL w="6350" cap="flat" cmpd="sng" algn="ctr">
                      <a:solidFill>
                        <a:srgbClr val="161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61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61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411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2"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en-US" sz="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MT"/>
                          <a:cs typeface="Arial" pitchFamily="34" charset="0"/>
                        </a:rPr>
                        <a:t>1 </a:t>
                      </a:r>
                      <a:endParaRPr kumimoji="0" lang="ru-RU" alt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marL="58779" marR="58779" marT="22040" marB="22040" anchor="ctr" horzOverflow="overflow">
                    <a:lnL w="6350" cap="flat" cmpd="sng" algn="ctr">
                      <a:solidFill>
                        <a:srgbClr val="161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61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61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411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2"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MT"/>
                          <a:cs typeface="Arial" pitchFamily="34" charset="0"/>
                        </a:rPr>
                        <a:t>4 </a:t>
                      </a:r>
                      <a:endParaRPr kumimoji="0" lang="en-US" alt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marL="58779" marR="58779" marT="22040" marB="22040" anchor="ctr" horzOverflow="overflow">
                    <a:lnL w="6350" cap="flat" cmpd="sng" algn="ctr">
                      <a:solidFill>
                        <a:srgbClr val="161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61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91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411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318378">
                <a:tc gridSpan="2"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5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Cardiomyopathy </a:t>
                      </a:r>
                      <a:endParaRPr kumimoji="0" lang="en-US" alt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marL="58779" marR="58779" marT="22040" marB="22040" anchor="ctr" horzOverflow="overflow">
                    <a:lnL w="6350" cap="flat" cmpd="sng" algn="ctr">
                      <a:solidFill>
                        <a:srgbClr val="161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61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91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91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56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13"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marL="58779" marR="58779" marT="22040" marB="22040" anchor="ctr" horzOverflow="overflow">
                    <a:lnL w="6350" cap="flat" cmpd="sng" algn="ctr">
                      <a:solidFill>
                        <a:srgbClr val="161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61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411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61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163500">
                <a:tc gridSpan="2"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MT"/>
                          <a:cs typeface="Arial" pitchFamily="34" charset="0"/>
                        </a:rPr>
                        <a:t>a) Normal cardiac function </a:t>
                      </a:r>
                      <a:endParaRPr kumimoji="0" lang="en-US" alt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marL="58779" marR="58779" marT="22040" marB="22040" anchor="ctr" horzOverflow="overflow">
                    <a:lnL w="6350" cap="flat" cmpd="sng" algn="ctr">
                      <a:solidFill>
                        <a:srgbClr val="161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61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91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91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2"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en-US" sz="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MT"/>
                          <a:cs typeface="Arial" pitchFamily="34" charset="0"/>
                        </a:rPr>
                        <a:t>1 </a:t>
                      </a:r>
                      <a:endParaRPr kumimoji="0" lang="ru-RU" alt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marL="58779" marR="58779" marT="22040" marB="22040" anchor="ctr" horzOverflow="overflow">
                    <a:lnL w="6350" cap="flat" cmpd="sng" algn="ctr">
                      <a:solidFill>
                        <a:srgbClr val="161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61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61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61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2"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en-US" sz="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MT"/>
                          <a:cs typeface="Arial" pitchFamily="34" charset="0"/>
                        </a:rPr>
                        <a:t>1 </a:t>
                      </a:r>
                      <a:endParaRPr kumimoji="0" lang="ru-RU" alt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marL="58779" marR="58779" marT="22040" marB="22040" anchor="ctr" horzOverflow="overflow">
                    <a:lnL w="6350" cap="flat" cmpd="sng" algn="ctr">
                      <a:solidFill>
                        <a:srgbClr val="161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61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91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91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3"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en-US" sz="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MT"/>
                          <a:cs typeface="Arial" pitchFamily="34" charset="0"/>
                        </a:rPr>
                        <a:t>1 </a:t>
                      </a:r>
                      <a:endParaRPr kumimoji="0" lang="ru-RU" alt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marL="58779" marR="58779" marT="22040" marB="22040" anchor="ctr" horzOverflow="overflow">
                    <a:lnL w="6350" cap="flat" cmpd="sng" algn="ctr">
                      <a:solidFill>
                        <a:srgbClr val="161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61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91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61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2"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en-US" sz="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MT"/>
                          <a:cs typeface="Arial" pitchFamily="34" charset="0"/>
                        </a:rPr>
                        <a:t>1 </a:t>
                      </a:r>
                      <a:endParaRPr kumimoji="0" lang="ru-RU" alt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marL="58779" marR="58779" marT="22040" marB="22040" anchor="ctr" horzOverflow="overflow">
                    <a:lnL w="6350" cap="flat" cmpd="sng" algn="ctr">
                      <a:solidFill>
                        <a:srgbClr val="161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61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61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61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2"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en-US" sz="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MT"/>
                          <a:cs typeface="Arial" pitchFamily="34" charset="0"/>
                        </a:rPr>
                        <a:t>1 </a:t>
                      </a:r>
                      <a:endParaRPr kumimoji="0" lang="ru-RU" alt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marL="58779" marR="58779" marT="22040" marB="22040" anchor="ctr" horzOverflow="overflow">
                    <a:lnL w="6350" cap="flat" cmpd="sng" algn="ctr">
                      <a:solidFill>
                        <a:srgbClr val="161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61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61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61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2"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s-IS" altLang="en-US" sz="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MT"/>
                          <a:cs typeface="Arial" pitchFamily="34" charset="0"/>
                        </a:rPr>
                        <a:t>2 </a:t>
                      </a:r>
                      <a:endParaRPr kumimoji="0" lang="is-IS" alt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marL="58779" marR="58779" marT="22040" marB="22040" anchor="ctr" horzOverflow="overflow">
                    <a:lnL w="6350" cap="flat" cmpd="sng" algn="ctr">
                      <a:solidFill>
                        <a:srgbClr val="161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61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91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91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163500">
                <a:tc gridSpan="2"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MT"/>
                          <a:cs typeface="Arial" pitchFamily="34" charset="0"/>
                        </a:rPr>
                        <a:t>b) Impaired cardiac function </a:t>
                      </a:r>
                      <a:endParaRPr kumimoji="0" lang="en-US" alt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marL="58779" marR="58779" marT="22040" marB="22040" anchor="ctr" horzOverflow="overflow">
                    <a:lnL w="6350" cap="flat" cmpd="sng" algn="ctr">
                      <a:solidFill>
                        <a:srgbClr val="161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61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91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91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2"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s-IS" altLang="en-US" sz="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MT"/>
                          <a:cs typeface="Arial" pitchFamily="34" charset="0"/>
                        </a:rPr>
                        <a:t>2 </a:t>
                      </a:r>
                      <a:endParaRPr kumimoji="0" lang="is-IS" alt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marL="58779" marR="58779" marT="22040" marB="22040" anchor="ctr" horzOverflow="overflow">
                    <a:lnL w="6350" cap="flat" cmpd="sng" algn="ctr">
                      <a:solidFill>
                        <a:srgbClr val="161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61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61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411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2"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s-IS" altLang="en-US" sz="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MT"/>
                          <a:cs typeface="Arial" pitchFamily="34" charset="0"/>
                        </a:rPr>
                        <a:t>2 </a:t>
                      </a:r>
                      <a:endParaRPr kumimoji="0" lang="is-IS" alt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marL="58779" marR="58779" marT="22040" marB="22040" anchor="ctr" horzOverflow="overflow">
                    <a:lnL w="6350" cap="flat" cmpd="sng" algn="ctr">
                      <a:solidFill>
                        <a:srgbClr val="161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61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91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411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3"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s-IS" altLang="en-US" sz="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MT"/>
                          <a:cs typeface="Arial" pitchFamily="34" charset="0"/>
                        </a:rPr>
                        <a:t>2 </a:t>
                      </a:r>
                      <a:endParaRPr kumimoji="0" lang="is-IS" alt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marL="58779" marR="58779" marT="22040" marB="22040" anchor="ctr" horzOverflow="overflow">
                    <a:lnL w="6350" cap="flat" cmpd="sng" algn="ctr">
                      <a:solidFill>
                        <a:srgbClr val="161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61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61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411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2"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s-IS" altLang="en-US" sz="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MT"/>
                          <a:cs typeface="Arial" pitchFamily="34" charset="0"/>
                        </a:rPr>
                        <a:t>2 </a:t>
                      </a:r>
                      <a:endParaRPr kumimoji="0" lang="is-IS" alt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marL="58779" marR="58779" marT="22040" marB="22040" anchor="ctr" horzOverflow="overflow">
                    <a:lnL w="6350" cap="flat" cmpd="sng" algn="ctr">
                      <a:solidFill>
                        <a:srgbClr val="161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61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61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411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2"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s-IS" altLang="en-US" sz="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MT"/>
                          <a:cs typeface="Arial" pitchFamily="34" charset="0"/>
                        </a:rPr>
                        <a:t>2 </a:t>
                      </a:r>
                      <a:endParaRPr kumimoji="0" lang="is-IS" alt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marL="58779" marR="58779" marT="22040" marB="22040" anchor="ctr" horzOverflow="overflow">
                    <a:lnL w="6350" cap="flat" cmpd="sng" algn="ctr">
                      <a:solidFill>
                        <a:srgbClr val="161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61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61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411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2"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MT"/>
                          <a:cs typeface="Arial" pitchFamily="34" charset="0"/>
                        </a:rPr>
                        <a:t>4 </a:t>
                      </a:r>
                      <a:endParaRPr kumimoji="0" lang="en-US" alt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marL="58779" marR="58779" marT="22040" marB="22040" anchor="ctr" horzOverflow="overflow">
                    <a:lnL w="6350" cap="flat" cmpd="sng" algn="ctr">
                      <a:solidFill>
                        <a:srgbClr val="161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61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91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411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318378">
                <a:tc gridSpan="2"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5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Cardiac arrhythmias </a:t>
                      </a:r>
                      <a:endParaRPr kumimoji="0" lang="en-US" alt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marL="58779" marR="58779" marT="22040" marB="22040" anchor="ctr" horzOverflow="overflow">
                    <a:lnL w="6350" cap="flat" cmpd="sng" algn="ctr">
                      <a:solidFill>
                        <a:srgbClr val="161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61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91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91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56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13"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marL="58779" marR="58779" marT="22040" marB="22040" anchor="ctr" horzOverflow="overflow">
                    <a:lnL w="6350" cap="flat" cmpd="sng" algn="ctr">
                      <a:solidFill>
                        <a:srgbClr val="161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61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411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61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120274">
                <a:tc gridSpan="2"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MT"/>
                          <a:cs typeface="Arial" pitchFamily="34" charset="0"/>
                        </a:rPr>
                        <a:t>a) Atrial fibrillation </a:t>
                      </a:r>
                      <a:endParaRPr kumimoji="0" lang="en-US" alt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marL="58779" marR="58779" marT="22040" marB="22040" anchor="ctr" horzOverflow="overflow">
                    <a:lnL w="6350" cap="flat" cmpd="sng" algn="ctr">
                      <a:solidFill>
                        <a:srgbClr val="161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61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91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91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2"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en-US" sz="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MT"/>
                          <a:cs typeface="Arial" pitchFamily="34" charset="0"/>
                        </a:rPr>
                        <a:t>1 </a:t>
                      </a:r>
                      <a:endParaRPr kumimoji="0" lang="ru-RU" alt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marL="58779" marR="58779" marT="22040" marB="22040" anchor="ctr" horzOverflow="overflow">
                    <a:lnL w="6350" cap="flat" cmpd="sng" algn="ctr">
                      <a:solidFill>
                        <a:srgbClr val="161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61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61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61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2"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s-IS" altLang="en-US" sz="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MT"/>
                          <a:cs typeface="Arial" pitchFamily="34" charset="0"/>
                        </a:rPr>
                        <a:t>2 </a:t>
                      </a:r>
                      <a:endParaRPr kumimoji="0" lang="is-IS" alt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marL="58779" marR="58779" marT="22040" marB="22040" anchor="ctr" horzOverflow="overflow">
                    <a:lnL w="6350" cap="flat" cmpd="sng" algn="ctr">
                      <a:solidFill>
                        <a:srgbClr val="161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61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91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61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3"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s-IS" altLang="en-US" sz="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MT"/>
                          <a:cs typeface="Arial" pitchFamily="34" charset="0"/>
                        </a:rPr>
                        <a:t>2 </a:t>
                      </a:r>
                      <a:endParaRPr kumimoji="0" lang="is-IS" alt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marL="58779" marR="58779" marT="22040" marB="22040" anchor="ctr" horzOverflow="overflow">
                    <a:lnL w="6350" cap="flat" cmpd="sng" algn="ctr">
                      <a:solidFill>
                        <a:srgbClr val="161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61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91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61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2"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s-IS" altLang="en-US" sz="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MT"/>
                          <a:cs typeface="Arial" pitchFamily="34" charset="0"/>
                        </a:rPr>
                        <a:t>2 </a:t>
                      </a:r>
                      <a:endParaRPr kumimoji="0" lang="is-IS" alt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marL="58779" marR="58779" marT="22040" marB="22040" anchor="ctr" horzOverflow="overflow">
                    <a:lnL w="6350" cap="flat" cmpd="sng" algn="ctr">
                      <a:solidFill>
                        <a:srgbClr val="161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61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61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61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2"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s-IS" altLang="en-US" sz="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MT"/>
                          <a:cs typeface="Arial" pitchFamily="34" charset="0"/>
                        </a:rPr>
                        <a:t>2 </a:t>
                      </a:r>
                      <a:endParaRPr kumimoji="0" lang="is-IS" alt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marL="58779" marR="58779" marT="22040" marB="22040" anchor="ctr" horzOverflow="overflow">
                    <a:lnL w="6350" cap="flat" cmpd="sng" algn="ctr">
                      <a:solidFill>
                        <a:srgbClr val="161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61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61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61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2"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MT"/>
                          <a:cs typeface="Arial" pitchFamily="34" charset="0"/>
                        </a:rPr>
                        <a:t>4 </a:t>
                      </a:r>
                      <a:endParaRPr kumimoji="0" lang="en-US" alt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marL="58779" marR="58779" marT="22040" marB="22040" anchor="ctr" horzOverflow="overflow">
                    <a:lnL w="6350" cap="flat" cmpd="sng" algn="ctr">
                      <a:solidFill>
                        <a:srgbClr val="161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61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91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91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120274">
                <a:tc rowSpan="2" gridSpan="2"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MT"/>
                          <a:cs typeface="Arial" pitchFamily="34" charset="0"/>
                        </a:rPr>
                        <a:t>b) Known long QT syndrome </a:t>
                      </a:r>
                      <a:endParaRPr kumimoji="0" lang="en-US" alt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marL="58779" marR="58779" marT="22040" marB="22040" anchor="ctr" horzOverflow="overflow">
                    <a:lnL w="6350" cap="flat" cmpd="sng" algn="ctr">
                      <a:solidFill>
                        <a:srgbClr val="161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61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91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4141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5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I </a:t>
                      </a:r>
                      <a:endParaRPr kumimoji="0" lang="en-US" alt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marL="58779" marR="58779" marT="22040" marB="22040" anchor="ctr" horzOverflow="overflow">
                    <a:lnL w="6350" cap="flat" cmpd="sng" algn="ctr">
                      <a:solidFill>
                        <a:srgbClr val="161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61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61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61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3A896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5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C </a:t>
                      </a:r>
                      <a:endParaRPr kumimoji="0" lang="en-US" alt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marL="58779" marR="58779" marT="22040" marB="22040" anchor="ctr" horzOverflow="overflow">
                    <a:lnL w="6350" cap="flat" cmpd="sng" algn="ctr">
                      <a:solidFill>
                        <a:srgbClr val="161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61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61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61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3A896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5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I </a:t>
                      </a:r>
                      <a:endParaRPr kumimoji="0" lang="en-US" alt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marL="58779" marR="58779" marT="22040" marB="22040" anchor="ctr" horzOverflow="overflow">
                    <a:lnL w="6350" cap="flat" cmpd="sng" algn="ctr">
                      <a:solidFill>
                        <a:srgbClr val="161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61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61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61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3A896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5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C </a:t>
                      </a:r>
                      <a:endParaRPr kumimoji="0" lang="en-US" alt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marL="58779" marR="58779" marT="22040" marB="22040" anchor="ctr" horzOverflow="overflow">
                    <a:lnL w="6350" cap="flat" cmpd="sng" algn="ctr">
                      <a:solidFill>
                        <a:srgbClr val="161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61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61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61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3A896"/>
                    </a:solidFill>
                  </a:tcPr>
                </a:tc>
                <a:tc rowSpan="2" gridSpan="3"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en-US" sz="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MT"/>
                          <a:cs typeface="Arial" pitchFamily="34" charset="0"/>
                        </a:rPr>
                        <a:t>1 </a:t>
                      </a:r>
                      <a:endParaRPr kumimoji="0" lang="ru-RU" alt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marL="58779" marR="58779" marT="22040" marB="22040" anchor="ctr" horzOverflow="overflow">
                    <a:lnL w="6350" cap="flat" cmpd="sng" algn="ctr">
                      <a:solidFill>
                        <a:srgbClr val="161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61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61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4141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rowSpan="2" gridSpan="2"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s-IS" altLang="en-US" sz="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MT"/>
                          <a:cs typeface="Arial" pitchFamily="34" charset="0"/>
                        </a:rPr>
                        <a:t>2 </a:t>
                      </a:r>
                      <a:endParaRPr kumimoji="0" lang="is-IS" alt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marL="58779" marR="58779" marT="22040" marB="22040" anchor="ctr" horzOverflow="overflow">
                    <a:lnL w="6350" cap="flat" cmpd="sng" algn="ctr">
                      <a:solidFill>
                        <a:srgbClr val="161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61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61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4141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rowSpan="2" gridSpan="2"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en-US" sz="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MT"/>
                          <a:cs typeface="Arial" pitchFamily="34" charset="0"/>
                        </a:rPr>
                        <a:t>1 </a:t>
                      </a:r>
                      <a:endParaRPr kumimoji="0" lang="ru-RU" alt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marL="58779" marR="58779" marT="22040" marB="22040" anchor="ctr" horzOverflow="overflow">
                    <a:lnL w="6350" cap="flat" cmpd="sng" algn="ctr">
                      <a:solidFill>
                        <a:srgbClr val="161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61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61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4141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rowSpan="2" gridSpan="2"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s-IS" altLang="en-US" sz="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MT"/>
                          <a:cs typeface="Arial" pitchFamily="34" charset="0"/>
                        </a:rPr>
                        <a:t>2 </a:t>
                      </a:r>
                      <a:endParaRPr kumimoji="0" lang="is-IS" alt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marL="58779" marR="58779" marT="22040" marB="22040" anchor="ctr" horzOverflow="overflow">
                    <a:lnL w="6350" cap="flat" cmpd="sng" algn="ctr">
                      <a:solidFill>
                        <a:srgbClr val="161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61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91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4141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120274">
                <a:tc gridSpan="2"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MT"/>
                          <a:cs typeface="Arial" pitchFamily="34" charset="0"/>
                        </a:rPr>
                        <a:t>3 </a:t>
                      </a:r>
                      <a:endParaRPr kumimoji="0" lang="en-US" alt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marL="58779" marR="58779" marT="22040" marB="22040" anchor="ctr" horzOverflow="overflow">
                    <a:lnL w="6350" cap="flat" cmpd="sng" algn="ctr">
                      <a:solidFill>
                        <a:srgbClr val="161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61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61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4141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en-US" sz="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MT"/>
                          <a:cs typeface="Arial" pitchFamily="34" charset="0"/>
                        </a:rPr>
                        <a:t>1 </a:t>
                      </a:r>
                      <a:endParaRPr kumimoji="0" lang="ru-RU" alt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marL="58779" marR="58779" marT="22040" marB="22040" anchor="ctr" horzOverflow="overflow">
                    <a:lnL w="6350" cap="flat" cmpd="sng" algn="ctr">
                      <a:solidFill>
                        <a:srgbClr val="161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61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61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4141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MT"/>
                          <a:cs typeface="Arial" pitchFamily="34" charset="0"/>
                        </a:rPr>
                        <a:t>3 </a:t>
                      </a:r>
                      <a:endParaRPr kumimoji="0" lang="en-US" alt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marL="58779" marR="58779" marT="22040" marB="22040" anchor="ctr" horzOverflow="overflow">
                    <a:lnL w="6350" cap="flat" cmpd="sng" algn="ctr">
                      <a:solidFill>
                        <a:srgbClr val="161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61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61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4141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en-US" sz="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MT"/>
                          <a:cs typeface="Arial" pitchFamily="34" charset="0"/>
                        </a:rPr>
                        <a:t>1 </a:t>
                      </a:r>
                      <a:endParaRPr kumimoji="0" lang="ru-RU" alt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marL="58779" marR="58779" marT="22040" marB="22040" anchor="ctr" horzOverflow="overflow">
                    <a:lnL w="6350" cap="flat" cmpd="sng" algn="ctr">
                      <a:solidFill>
                        <a:srgbClr val="161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61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61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4141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3"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452401">
                <a:tc gridSpan="15"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marL="58779" marR="58779" marT="22040" marB="22040" anchor="ctr" horzOverflow="overflow">
                    <a:lnL w="6350" cap="flat" cmpd="sng" algn="ctr">
                      <a:solidFill>
                        <a:srgbClr val="161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61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4141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91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56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181229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marL="58779" marR="58779" marT="22040" marB="22040" anchor="ctr" horzOverflow="overflow">
                    <a:lnL w="6350" cap="flat" cmpd="sng" algn="ctr">
                      <a:solidFill>
                        <a:srgbClr val="161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61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91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91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5600"/>
                    </a:solidFill>
                  </a:tcPr>
                </a:tc>
                <a:tc gridSpan="14"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marL="58779" marR="58779" marT="22040" marB="22040" anchor="ctr" horzOverflow="overflow">
                    <a:lnL w="6350" cap="flat" cmpd="sng" algn="ctr">
                      <a:solidFill>
                        <a:srgbClr val="161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61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411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61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181229">
                <a:tc rowSpan="2"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marL="58779" marR="58779" marT="22040" marB="22040" anchor="ctr" horzOverflow="overflow">
                    <a:lnL w="6350" cap="flat" cmpd="sng" algn="ctr">
                      <a:solidFill>
                        <a:srgbClr val="161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61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91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91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 gridSpan="3"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marL="58779" marR="58779" marT="22040" marB="22040" anchor="ctr" horzOverflow="overflow">
                    <a:lnL w="6350" cap="flat" cmpd="sng" algn="ctr">
                      <a:solidFill>
                        <a:srgbClr val="161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61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61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61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rowSpan="2" gridSpan="3"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marL="58779" marR="58779" marT="22040" marB="22040" anchor="ctr" horzOverflow="overflow">
                    <a:lnL w="6350" cap="flat" cmpd="sng" algn="ctr">
                      <a:solidFill>
                        <a:srgbClr val="161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61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91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91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rowSpan="2"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marL="58779" marR="58779" marT="22040" marB="22040" anchor="ctr" horzOverflow="overflow">
                    <a:lnL w="6350" cap="flat" cmpd="sng" algn="ctr">
                      <a:solidFill>
                        <a:srgbClr val="161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61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61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61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 gridSpan="2"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marL="58779" marR="58779" marT="22040" marB="22040" anchor="ctr" horzOverflow="overflow">
                    <a:lnL w="6350" cap="flat" cmpd="sng" algn="ctr">
                      <a:solidFill>
                        <a:srgbClr val="161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61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61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61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rowSpan="2" gridSpan="2"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marL="58779" marR="58779" marT="22040" marB="22040" anchor="ctr" horzOverflow="overflow">
                    <a:lnL w="6350" cap="flat" cmpd="sng" algn="ctr">
                      <a:solidFill>
                        <a:srgbClr val="161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61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61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61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2"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marL="58779" marR="58779" marT="22040" marB="22040" anchor="ctr" horzOverflow="overflow">
                    <a:lnL w="6350" cap="flat" cmpd="sng" algn="ctr">
                      <a:solidFill>
                        <a:srgbClr val="161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61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61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61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3A89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marL="58779" marR="58779" marT="22040" marB="22040" anchor="ctr" horzOverflow="overflow">
                    <a:lnL w="6350" cap="flat" cmpd="sng" algn="ctr">
                      <a:solidFill>
                        <a:srgbClr val="161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61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61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61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3A896"/>
                    </a:solidFill>
                  </a:tcPr>
                </a:tc>
              </a:tr>
              <a:tr h="181229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3"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3"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2"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marL="58779" marR="58779" marT="22040" marB="22040" anchor="ctr" horzOverflow="overflow">
                    <a:lnL w="6350" cap="flat" cmpd="sng" algn="ctr">
                      <a:solidFill>
                        <a:srgbClr val="161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61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61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61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marL="58779" marR="58779" marT="22040" marB="22040" anchor="ctr" horzOverflow="overflow">
                    <a:lnL w="6350" cap="flat" cmpd="sng" algn="ctr">
                      <a:solidFill>
                        <a:srgbClr val="161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61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61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61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1229">
                <a:tc rowSpan="2"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marL="58779" marR="58779" marT="22040" marB="22040" anchor="ctr" horzOverflow="overflow">
                    <a:lnL w="6350" cap="flat" cmpd="sng" algn="ctr">
                      <a:solidFill>
                        <a:srgbClr val="161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61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91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91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 gridSpan="3"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marL="58779" marR="58779" marT="22040" marB="22040" anchor="ctr" horzOverflow="overflow">
                    <a:lnL w="6350" cap="flat" cmpd="sng" algn="ctr">
                      <a:solidFill>
                        <a:srgbClr val="161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61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61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61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rowSpan="2" gridSpan="3"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marL="58779" marR="58779" marT="22040" marB="22040" anchor="ctr" horzOverflow="overflow">
                    <a:lnL w="6350" cap="flat" cmpd="sng" algn="ctr">
                      <a:solidFill>
                        <a:srgbClr val="161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61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91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91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rowSpan="2"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marL="58779" marR="58779" marT="22040" marB="22040" anchor="ctr" horzOverflow="overflow">
                    <a:lnL w="6350" cap="flat" cmpd="sng" algn="ctr">
                      <a:solidFill>
                        <a:srgbClr val="161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61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61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61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 gridSpan="2"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marL="58779" marR="58779" marT="22040" marB="22040" anchor="ctr" horzOverflow="overflow">
                    <a:lnL w="6350" cap="flat" cmpd="sng" algn="ctr">
                      <a:solidFill>
                        <a:srgbClr val="161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61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61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61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marL="58779" marR="58779" marT="22040" marB="22040" anchor="ctr" horzOverflow="overflow">
                    <a:lnL w="6350" cap="flat" cmpd="sng" algn="ctr">
                      <a:solidFill>
                        <a:srgbClr val="161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61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61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61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3A896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marL="58779" marR="58779" marT="22040" marB="22040" anchor="ctr" horzOverflow="overflow">
                    <a:lnL w="6350" cap="flat" cmpd="sng" algn="ctr">
                      <a:solidFill>
                        <a:srgbClr val="161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61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61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61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3A896"/>
                    </a:solidFill>
                  </a:tcPr>
                </a:tc>
                <a:tc gridSpan="2"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marL="58779" marR="58779" marT="22040" marB="22040" anchor="ctr" horzOverflow="overflow">
                    <a:lnL w="6350" cap="flat" cmpd="sng" algn="ctr">
                      <a:solidFill>
                        <a:srgbClr val="161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61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61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61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3A89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marL="58779" marR="58779" marT="22040" marB="22040" anchor="ctr" horzOverflow="overflow">
                    <a:lnL w="6350" cap="flat" cmpd="sng" algn="ctr">
                      <a:solidFill>
                        <a:srgbClr val="161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61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61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61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3A896"/>
                    </a:solidFill>
                  </a:tcPr>
                </a:tc>
              </a:tr>
              <a:tr h="181229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3"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3"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marL="58779" marR="58779" marT="22040" marB="22040" anchor="ctr" horzOverflow="overflow">
                    <a:lnL w="6350" cap="flat" cmpd="sng" algn="ctr">
                      <a:solidFill>
                        <a:srgbClr val="161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61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61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61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marL="58779" marR="58779" marT="22040" marB="22040" anchor="ctr" horzOverflow="overflow">
                    <a:lnL w="6350" cap="flat" cmpd="sng" algn="ctr">
                      <a:solidFill>
                        <a:srgbClr val="161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61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61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61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marL="58779" marR="58779" marT="22040" marB="22040" anchor="ctr" horzOverflow="overflow">
                    <a:lnL w="6350" cap="flat" cmpd="sng" algn="ctr">
                      <a:solidFill>
                        <a:srgbClr val="161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61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61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91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marL="58779" marR="58779" marT="22040" marB="22040" anchor="ctr" horzOverflow="overflow">
                    <a:lnL w="6350" cap="flat" cmpd="sng" algn="ctr">
                      <a:solidFill>
                        <a:srgbClr val="161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61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61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91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1229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marL="58779" marR="58779" marT="22040" marB="22040" anchor="ctr" horzOverflow="overflow">
                    <a:lnL w="6350" cap="flat" cmpd="sng" algn="ctr">
                      <a:solidFill>
                        <a:srgbClr val="161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61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91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91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3"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marL="58779" marR="58779" marT="22040" marB="22040" anchor="ctr" horzOverflow="overflow">
                    <a:lnL w="6350" cap="flat" cmpd="sng" algn="ctr">
                      <a:solidFill>
                        <a:srgbClr val="161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61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61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61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3"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marL="58779" marR="58779" marT="22040" marB="22040" anchor="ctr" horzOverflow="overflow">
                    <a:lnL w="6350" cap="flat" cmpd="sng" algn="ctr">
                      <a:solidFill>
                        <a:srgbClr val="161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61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91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91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marL="58779" marR="58779" marT="22040" marB="22040" anchor="ctr" horzOverflow="overflow">
                    <a:lnL w="6350" cap="flat" cmpd="sng" algn="ctr">
                      <a:solidFill>
                        <a:srgbClr val="161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61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61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61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marL="58779" marR="58779" marT="22040" marB="22040" anchor="ctr" horzOverflow="overflow">
                    <a:lnL w="6350" cap="flat" cmpd="sng" algn="ctr">
                      <a:solidFill>
                        <a:srgbClr val="161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61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61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61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2"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marL="58779" marR="58779" marT="22040" marB="22040" anchor="ctr" horzOverflow="overflow">
                    <a:lnL w="6350" cap="flat" cmpd="sng" algn="ctr">
                      <a:solidFill>
                        <a:srgbClr val="161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61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61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61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3"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marL="58779" marR="58779" marT="22040" marB="22040" anchor="ctr" horzOverflow="overflow">
                    <a:lnL w="6350" cap="flat" cmpd="sng" algn="ctr">
                      <a:solidFill>
                        <a:srgbClr val="161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61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91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91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181229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marL="58779" marR="58779" marT="22040" marB="22040" anchor="ctr" horzOverflow="overflow">
                    <a:lnL w="6350" cap="flat" cmpd="sng" algn="ctr">
                      <a:solidFill>
                        <a:srgbClr val="191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91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91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91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3"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marL="58779" marR="58779" marT="22040" marB="22040" anchor="ctr" horzOverflow="overflow">
                    <a:lnL w="6350" cap="flat" cmpd="sng" algn="ctr">
                      <a:solidFill>
                        <a:srgbClr val="191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91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61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61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3"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marL="58779" marR="58779" marT="22040" marB="22040" anchor="ctr" horzOverflow="overflow">
                    <a:lnL w="6350" cap="flat" cmpd="sng" algn="ctr">
                      <a:solidFill>
                        <a:srgbClr val="191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91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91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91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marL="58779" marR="58779" marT="22040" marB="22040" anchor="ctr" horzOverflow="overflow">
                    <a:lnL w="6350" cap="flat" cmpd="sng" algn="ctr">
                      <a:solidFill>
                        <a:srgbClr val="191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91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61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61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marL="58779" marR="58779" marT="22040" marB="22040" anchor="ctr" horzOverflow="overflow">
                    <a:lnL w="6350" cap="flat" cmpd="sng" algn="ctr">
                      <a:solidFill>
                        <a:srgbClr val="191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91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61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61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2"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marL="58779" marR="58779" marT="22040" marB="22040" anchor="ctr" horzOverflow="overflow">
                    <a:lnL w="6350" cap="flat" cmpd="sng" algn="ctr">
                      <a:solidFill>
                        <a:srgbClr val="191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91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61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61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3"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marL="58779" marR="58779" marT="22040" marB="22040" anchor="ctr" horzOverflow="overflow">
                    <a:lnL w="6350" cap="flat" cmpd="sng" algn="ctr">
                      <a:solidFill>
                        <a:srgbClr val="191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91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91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91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03908070"/>
      </p:ext>
    </p:extLst>
  </p:cSld>
  <p:clrMapOvr>
    <a:masterClrMapping/>
  </p:clrMapOvr>
  <p:transition spd="med"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5"/>
          </p:nvPr>
        </p:nvSpPr>
        <p:spPr>
          <a:xfrm>
            <a:off x="442384" y="752476"/>
            <a:ext cx="11303000" cy="5108575"/>
          </a:xfrm>
        </p:spPr>
        <p:txBody>
          <a:bodyPr/>
          <a:lstStyle/>
          <a:p>
            <a:pPr>
              <a:spcBef>
                <a:spcPct val="0"/>
              </a:spcBef>
              <a:spcAft>
                <a:spcPts val="1413"/>
              </a:spcAft>
              <a:defRPr/>
            </a:pPr>
            <a:endParaRPr lang="en-US" altLang="en-US" smtClean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442384" y="115888"/>
            <a:ext cx="11303000" cy="4826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UKMEC contraception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609600" y="1773239"/>
          <a:ext cx="10972800" cy="3241675"/>
        </p:xfrm>
        <a:graphic>
          <a:graphicData uri="http://schemas.openxmlformats.org/drawingml/2006/table">
            <a:tbl>
              <a:tblPr/>
              <a:tblGrid>
                <a:gridCol w="5486400"/>
                <a:gridCol w="5486400"/>
              </a:tblGrid>
              <a:tr h="41275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UKMEC </a:t>
                      </a:r>
                      <a:endParaRPr kumimoji="0" lang="en-US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marL="121920" marR="121920" anchor="ctr" horzOverflow="overflow">
                    <a:lnL w="8979" cap="flat" cmpd="sng" algn="ctr">
                      <a:solidFill>
                        <a:srgbClr val="161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979" cap="flat" cmpd="sng" algn="ctr">
                      <a:solidFill>
                        <a:srgbClr val="161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979" cap="flat" cmpd="sng" algn="ctr">
                      <a:solidFill>
                        <a:srgbClr val="191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979" cap="flat" cmpd="sng" algn="ctr">
                      <a:solidFill>
                        <a:srgbClr val="191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5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Definition of category </a:t>
                      </a:r>
                      <a:endParaRPr kumimoji="0" lang="en-US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marL="121920" marR="121920" anchor="ctr" horzOverflow="overflow">
                    <a:lnL w="8979" cap="flat" cmpd="sng" algn="ctr">
                      <a:solidFill>
                        <a:srgbClr val="161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979" cap="flat" cmpd="sng" algn="ctr">
                      <a:solidFill>
                        <a:srgbClr val="161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979" cap="flat" cmpd="sng" algn="ctr">
                      <a:solidFill>
                        <a:srgbClr val="191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979" cap="flat" cmpd="sng" algn="ctr">
                      <a:solidFill>
                        <a:srgbClr val="191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5600"/>
                    </a:solidFill>
                  </a:tcPr>
                </a:tc>
              </a:tr>
              <a:tr h="41275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Category 1 </a:t>
                      </a:r>
                      <a:endParaRPr kumimoji="0" lang="en-US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marL="121920" marR="121920" anchor="ctr" horzOverflow="overflow">
                    <a:lnL w="8979" cap="flat" cmpd="sng" algn="ctr">
                      <a:solidFill>
                        <a:srgbClr val="161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979" cap="flat" cmpd="sng" algn="ctr">
                      <a:solidFill>
                        <a:srgbClr val="161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979" cap="flat" cmpd="sng" algn="ctr">
                      <a:solidFill>
                        <a:srgbClr val="191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979" cap="flat" cmpd="sng" algn="ctr">
                      <a:solidFill>
                        <a:srgbClr val="191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5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MT"/>
                          <a:cs typeface="Arial" pitchFamily="34" charset="0"/>
                        </a:rPr>
                        <a:t>A condition for which there is no restriction for the use of the method </a:t>
                      </a:r>
                      <a:endParaRPr kumimoji="0" lang="en-US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marL="121920" marR="121920" anchor="ctr" horzOverflow="overflow">
                    <a:lnL w="8979" cap="flat" cmpd="sng" algn="ctr">
                      <a:solidFill>
                        <a:srgbClr val="161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979" cap="flat" cmpd="sng" algn="ctr">
                      <a:solidFill>
                        <a:srgbClr val="161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979" cap="flat" cmpd="sng" algn="ctr">
                      <a:solidFill>
                        <a:srgbClr val="191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979" cap="flat" cmpd="sng" algn="ctr">
                      <a:solidFill>
                        <a:srgbClr val="191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5600"/>
                    </a:solidFill>
                  </a:tcPr>
                </a:tc>
              </a:tr>
              <a:tr h="6477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Category 2 </a:t>
                      </a:r>
                      <a:endParaRPr kumimoji="0" lang="en-US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marL="121920" marR="121920" anchor="ctr" horzOverflow="overflow">
                    <a:lnL w="8979" cap="flat" cmpd="sng" algn="ctr">
                      <a:solidFill>
                        <a:srgbClr val="191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979" cap="flat" cmpd="sng" algn="ctr">
                      <a:solidFill>
                        <a:srgbClr val="191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979" cap="flat" cmpd="sng" algn="ctr">
                      <a:solidFill>
                        <a:srgbClr val="191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979" cap="flat" cmpd="sng" algn="ctr">
                      <a:solidFill>
                        <a:srgbClr val="191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5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MT"/>
                          <a:cs typeface="Arial" pitchFamily="34" charset="0"/>
                        </a:rPr>
                        <a:t>A condition where the advantages of using the method generally outweigh the theoretical or proven risks </a:t>
                      </a:r>
                      <a:endParaRPr kumimoji="0" lang="en-US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marL="121920" marR="121920" anchor="ctr" horzOverflow="overflow">
                    <a:lnL w="8979" cap="flat" cmpd="sng" algn="ctr">
                      <a:solidFill>
                        <a:srgbClr val="191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979" cap="flat" cmpd="sng" algn="ctr">
                      <a:solidFill>
                        <a:srgbClr val="191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979" cap="flat" cmpd="sng" algn="ctr">
                      <a:solidFill>
                        <a:srgbClr val="191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979" cap="flat" cmpd="sng" algn="ctr">
                      <a:solidFill>
                        <a:srgbClr val="191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5600"/>
                    </a:solidFill>
                  </a:tcPr>
                </a:tc>
              </a:tr>
              <a:tr h="13557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Category 3 </a:t>
                      </a:r>
                      <a:endParaRPr kumimoji="0" lang="en-US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marL="121920" marR="121920" anchor="ctr" horzOverflow="overflow">
                    <a:lnL w="8979" cap="flat" cmpd="sng" algn="ctr">
                      <a:solidFill>
                        <a:srgbClr val="161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979" cap="flat" cmpd="sng" algn="ctr">
                      <a:solidFill>
                        <a:srgbClr val="161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979" cap="flat" cmpd="sng" algn="ctr">
                      <a:solidFill>
                        <a:srgbClr val="191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979" cap="flat" cmpd="sng" algn="ctr">
                      <a:solidFill>
                        <a:srgbClr val="191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5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MT"/>
                          <a:cs typeface="Arial" pitchFamily="34" charset="0"/>
                        </a:rPr>
                        <a:t>A condition where the theoretical or proven risks usually outweigh the advantages of using the method. The provision of a method requires expert clinical judgement and/or referral to a specialist contraceptive provider, since use of the method is not usually recommended unless other more appropriate methods are not available or not acceptable </a:t>
                      </a:r>
                      <a:endParaRPr kumimoji="0" lang="en-US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marL="121920" marR="121920" anchor="ctr" horzOverflow="overflow">
                    <a:lnL w="8979" cap="flat" cmpd="sng" algn="ctr">
                      <a:solidFill>
                        <a:srgbClr val="161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979" cap="flat" cmpd="sng" algn="ctr">
                      <a:solidFill>
                        <a:srgbClr val="161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979" cap="flat" cmpd="sng" algn="ctr">
                      <a:solidFill>
                        <a:srgbClr val="191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979" cap="flat" cmpd="sng" algn="ctr">
                      <a:solidFill>
                        <a:srgbClr val="191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5600"/>
                    </a:solidFill>
                  </a:tcPr>
                </a:tc>
              </a:tr>
              <a:tr h="41275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MT"/>
                          <a:cs typeface="Arial" pitchFamily="34" charset="0"/>
                        </a:rPr>
                        <a:t>Category 4 </a:t>
                      </a:r>
                      <a:endParaRPr kumimoji="0" lang="en-US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marL="121920" marR="121920" anchor="ctr" horzOverflow="overflow">
                    <a:lnL w="8979" cap="flat" cmpd="sng" algn="ctr">
                      <a:solidFill>
                        <a:srgbClr val="161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979" cap="flat" cmpd="sng" algn="ctr">
                      <a:solidFill>
                        <a:srgbClr val="161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979" cap="flat" cmpd="sng" algn="ctr">
                      <a:solidFill>
                        <a:srgbClr val="191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979" cap="flat" cmpd="sng" algn="ctr">
                      <a:solidFill>
                        <a:srgbClr val="191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5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MT"/>
                          <a:cs typeface="Arial" pitchFamily="34" charset="0"/>
                        </a:rPr>
                        <a:t>A condition which represents an unacceptable health risk if the method is used </a:t>
                      </a:r>
                      <a:endParaRPr kumimoji="0" lang="en-US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marL="121920" marR="121920" anchor="ctr" horzOverflow="overflow">
                    <a:lnL w="8979" cap="flat" cmpd="sng" algn="ctr">
                      <a:solidFill>
                        <a:srgbClr val="161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979" cap="flat" cmpd="sng" algn="ctr">
                      <a:solidFill>
                        <a:srgbClr val="161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979" cap="flat" cmpd="sng" algn="ctr">
                      <a:solidFill>
                        <a:srgbClr val="191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979" cap="flat" cmpd="sng" algn="ctr">
                      <a:solidFill>
                        <a:srgbClr val="191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5600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26016667"/>
      </p:ext>
    </p:extLst>
  </p:cSld>
  <p:clrMapOvr>
    <a:masterClrMapping/>
  </p:clrMapOvr>
  <p:transition spd="med">
    <p:fad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5"/>
          </p:nvPr>
        </p:nvSpPr>
        <p:spPr>
          <a:xfrm>
            <a:off x="442384" y="752476"/>
            <a:ext cx="11303000" cy="5108575"/>
          </a:xfrm>
        </p:spPr>
        <p:txBody>
          <a:bodyPr/>
          <a:lstStyle/>
          <a:p>
            <a:pPr>
              <a:spcBef>
                <a:spcPct val="0"/>
              </a:spcBef>
              <a:spcAft>
                <a:spcPts val="1413"/>
              </a:spcAft>
              <a:defRPr/>
            </a:pPr>
            <a:r>
              <a:rPr lang="en-US" altLang="en-US" dirty="0" smtClean="0"/>
              <a:t>Busy surgery</a:t>
            </a:r>
          </a:p>
          <a:p>
            <a:pPr>
              <a:spcBef>
                <a:spcPct val="0"/>
              </a:spcBef>
              <a:spcAft>
                <a:spcPts val="1413"/>
              </a:spcAft>
              <a:defRPr/>
            </a:pPr>
            <a:r>
              <a:rPr lang="en-US" altLang="en-US" dirty="0" smtClean="0"/>
              <a:t>Patient with history of CHD is assessed as appropriate for </a:t>
            </a:r>
            <a:r>
              <a:rPr lang="en-US" altLang="en-US" dirty="0" err="1" smtClean="0"/>
              <a:t>ssri</a:t>
            </a:r>
            <a:r>
              <a:rPr lang="en-US" altLang="en-US" dirty="0" smtClean="0"/>
              <a:t> medication for depression or anxiety </a:t>
            </a:r>
          </a:p>
          <a:p>
            <a:pPr>
              <a:spcBef>
                <a:spcPct val="0"/>
              </a:spcBef>
              <a:spcAft>
                <a:spcPts val="1413"/>
              </a:spcAft>
              <a:defRPr/>
            </a:pPr>
            <a:r>
              <a:rPr lang="en-US" altLang="en-US" dirty="0" smtClean="0"/>
              <a:t>Is this safe?</a:t>
            </a:r>
          </a:p>
          <a:p>
            <a:pPr>
              <a:spcBef>
                <a:spcPct val="0"/>
              </a:spcBef>
              <a:spcAft>
                <a:spcPts val="1413"/>
              </a:spcAft>
              <a:defRPr/>
            </a:pPr>
            <a:r>
              <a:rPr lang="en-US" altLang="en-US" dirty="0" smtClean="0"/>
              <a:t>Possible side effects  of </a:t>
            </a:r>
            <a:r>
              <a:rPr lang="en-US" altLang="en-US" dirty="0" err="1" smtClean="0"/>
              <a:t>ssri</a:t>
            </a:r>
            <a:r>
              <a:rPr lang="en-US" altLang="en-US" dirty="0" smtClean="0"/>
              <a:t>: </a:t>
            </a:r>
          </a:p>
          <a:p>
            <a:pPr>
              <a:spcBef>
                <a:spcPct val="0"/>
              </a:spcBef>
              <a:spcAft>
                <a:spcPts val="1413"/>
              </a:spcAft>
              <a:defRPr/>
            </a:pPr>
            <a:r>
              <a:rPr lang="en-US" altLang="en-US" dirty="0" smtClean="0"/>
              <a:t>Citalopram </a:t>
            </a:r>
            <a:r>
              <a:rPr lang="mr-IN" altLang="en-US" dirty="0" smtClean="0">
                <a:ea typeface="Mangal"/>
              </a:rPr>
              <a:t>–</a:t>
            </a:r>
            <a:r>
              <a:rPr lang="en-US" altLang="en-US" dirty="0" smtClean="0"/>
              <a:t> QT interval prolongation,  bradycardia, tachycardia, postural hypotension and  </a:t>
            </a:r>
            <a:r>
              <a:rPr lang="en-US" altLang="en-US" dirty="0" err="1" smtClean="0"/>
              <a:t>oedema</a:t>
            </a:r>
            <a:r>
              <a:rPr lang="en-US" altLang="en-US" dirty="0" smtClean="0"/>
              <a:t>: </a:t>
            </a:r>
          </a:p>
          <a:p>
            <a:pPr>
              <a:spcBef>
                <a:spcPct val="0"/>
              </a:spcBef>
              <a:spcAft>
                <a:spcPts val="1413"/>
              </a:spcAft>
              <a:defRPr/>
            </a:pPr>
            <a:r>
              <a:rPr lang="en-US" altLang="en-US" dirty="0" smtClean="0"/>
              <a:t>Sertraline </a:t>
            </a:r>
            <a:r>
              <a:rPr lang="mr-IN" altLang="en-US" dirty="0" smtClean="0">
                <a:ea typeface="Mangal"/>
              </a:rPr>
              <a:t>–</a:t>
            </a:r>
            <a:r>
              <a:rPr lang="en-US" altLang="en-US" dirty="0" smtClean="0"/>
              <a:t> bradycardia, postural hypotension, </a:t>
            </a:r>
            <a:r>
              <a:rPr lang="en-US" altLang="en-US" dirty="0" err="1" smtClean="0"/>
              <a:t>hypercholesterolaemia</a:t>
            </a:r>
            <a:endParaRPr lang="en-US" altLang="en-US" dirty="0" smtClean="0"/>
          </a:p>
          <a:p>
            <a:pPr>
              <a:spcBef>
                <a:spcPct val="0"/>
              </a:spcBef>
              <a:spcAft>
                <a:spcPts val="1413"/>
              </a:spcAft>
              <a:defRPr/>
            </a:pPr>
            <a:r>
              <a:rPr lang="en-US" altLang="en-US" dirty="0" smtClean="0"/>
              <a:t>Limited internet discussion of  side effects of  SSRI in pregnancy and not risks to patients with congenital heart disease</a:t>
            </a:r>
          </a:p>
          <a:p>
            <a:pPr>
              <a:spcBef>
                <a:spcPct val="0"/>
              </a:spcBef>
              <a:spcAft>
                <a:spcPts val="1413"/>
              </a:spcAft>
              <a:defRPr/>
            </a:pPr>
            <a:endParaRPr lang="en-US" altLang="en-US" dirty="0" smtClean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442384" y="115888"/>
            <a:ext cx="11303000" cy="4826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Antidepressants and CDH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7689819"/>
      </p:ext>
    </p:extLst>
  </p:cSld>
  <p:clrMapOvr>
    <a:masterClrMapping/>
  </p:clrMapOvr>
  <p:transition spd="med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5"/>
          </p:nvPr>
        </p:nvSpPr>
        <p:spPr>
          <a:xfrm>
            <a:off x="478367" y="765176"/>
            <a:ext cx="11305117" cy="5108575"/>
          </a:xfrm>
        </p:spPr>
        <p:txBody>
          <a:bodyPr/>
          <a:lstStyle/>
          <a:p>
            <a:pPr marL="342900" indent="-342900">
              <a:spcBef>
                <a:spcPct val="0"/>
              </a:spcBef>
              <a:spcAft>
                <a:spcPts val="1413"/>
              </a:spcAft>
              <a:buFont typeface="Arial" pitchFamily="34" charset="0"/>
              <a:buChar char="•"/>
              <a:defRPr/>
            </a:pPr>
            <a:endParaRPr lang="en-GB" altLang="en-US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>
              <a:spcBef>
                <a:spcPct val="0"/>
              </a:spcBef>
              <a:spcAft>
                <a:spcPts val="1413"/>
              </a:spcAft>
              <a:buFont typeface="Arial" pitchFamily="34" charset="0"/>
              <a:buChar char="•"/>
              <a:defRPr/>
            </a:pPr>
            <a:endParaRPr lang="en-GB" altLang="en-US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>
              <a:spcBef>
                <a:spcPct val="0"/>
              </a:spcBef>
              <a:spcAft>
                <a:spcPts val="1413"/>
              </a:spcAft>
              <a:buFont typeface="Arial" pitchFamily="34" charset="0"/>
              <a:buChar char="•"/>
              <a:defRPr/>
            </a:pPr>
            <a:r>
              <a:rPr lang="en-GB" altLang="en-US" sz="360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What GPs need to know about CHD management and services </a:t>
            </a:r>
          </a:p>
          <a:p>
            <a:pPr marL="342900" indent="-342900">
              <a:spcBef>
                <a:spcPct val="0"/>
              </a:spcBef>
              <a:spcAft>
                <a:spcPts val="1413"/>
              </a:spcAft>
              <a:buFont typeface="Arial" pitchFamily="34" charset="0"/>
              <a:buChar char="•"/>
              <a:defRPr/>
            </a:pPr>
            <a:endParaRPr lang="en-GB" altLang="en-US" sz="360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>
              <a:spcBef>
                <a:spcPct val="0"/>
              </a:spcBef>
              <a:spcAft>
                <a:spcPts val="1413"/>
              </a:spcAft>
              <a:buFont typeface="Arial" pitchFamily="34" charset="0"/>
              <a:buChar char="•"/>
              <a:defRPr/>
            </a:pPr>
            <a:r>
              <a:rPr lang="en-GB" altLang="en-US" sz="360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How to facilitate GPs education</a:t>
            </a:r>
          </a:p>
          <a:p>
            <a:pPr marL="342900" indent="-342900">
              <a:spcBef>
                <a:spcPct val="0"/>
              </a:spcBef>
              <a:spcAft>
                <a:spcPts val="1413"/>
              </a:spcAft>
              <a:buFont typeface="Arial" pitchFamily="34" charset="0"/>
              <a:buChar char="•"/>
              <a:defRPr/>
            </a:pPr>
            <a:endParaRPr lang="en-GB" altLang="en-US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>
              <a:spcBef>
                <a:spcPct val="0"/>
              </a:spcBef>
              <a:spcAft>
                <a:spcPts val="1413"/>
              </a:spcAft>
              <a:buFont typeface="Arial" pitchFamily="34" charset="0"/>
              <a:buChar char="•"/>
              <a:defRPr/>
            </a:pPr>
            <a:endParaRPr lang="en-GB" altLang="en-US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 algn="r">
              <a:spcBef>
                <a:spcPct val="0"/>
              </a:spcBef>
              <a:spcAft>
                <a:spcPts val="1413"/>
              </a:spcAft>
              <a:defRPr/>
            </a:pPr>
            <a:endParaRPr lang="en-GB" altLang="en-US" smtClean="0"/>
          </a:p>
          <a:p>
            <a:pPr marL="342900" indent="-342900" algn="r">
              <a:spcBef>
                <a:spcPct val="0"/>
              </a:spcBef>
              <a:spcAft>
                <a:spcPts val="1413"/>
              </a:spcAft>
              <a:defRPr/>
            </a:pPr>
            <a:endParaRPr lang="en-GB" altLang="en-US" smtClean="0"/>
          </a:p>
          <a:p>
            <a:pPr marL="342900" indent="-342900" algn="r">
              <a:spcBef>
                <a:spcPct val="0"/>
              </a:spcBef>
              <a:spcAft>
                <a:spcPts val="1413"/>
              </a:spcAft>
              <a:defRPr/>
            </a:pPr>
            <a:endParaRPr lang="en-GB" altLang="en-US" smtClean="0"/>
          </a:p>
          <a:p>
            <a:pPr marL="342900" indent="-342900">
              <a:spcBef>
                <a:spcPct val="0"/>
              </a:spcBef>
              <a:spcAft>
                <a:spcPts val="1413"/>
              </a:spcAft>
              <a:defRPr/>
            </a:pPr>
            <a:endParaRPr lang="en-GB" altLang="en-US" smtClean="0"/>
          </a:p>
          <a:p>
            <a:pPr marL="342900" indent="-342900">
              <a:spcBef>
                <a:spcPct val="0"/>
              </a:spcBef>
              <a:spcAft>
                <a:spcPts val="1413"/>
              </a:spcAft>
              <a:defRPr/>
            </a:pPr>
            <a:endParaRPr lang="en-GB" altLang="en-US" smtClean="0">
              <a:solidFill>
                <a:schemeClr val="tx1"/>
              </a:solidFill>
            </a:endParaRPr>
          </a:p>
        </p:txBody>
      </p:sp>
      <p:sp>
        <p:nvSpPr>
          <p:cNvPr id="5123" name="Date Placeholder 3"/>
          <p:cNvSpPr>
            <a:spLocks noGrp="1"/>
          </p:cNvSpPr>
          <p:nvPr>
            <p:ph type="dt" sz="quarter" idx="16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86D15976-EAEF-4293-9303-CFA6F643A94C}" type="datetime1">
              <a:rPr lang="en-US" altLang="en-US" sz="100">
                <a:solidFill>
                  <a:schemeClr val="bg1"/>
                </a:solidFill>
              </a:rPr>
              <a:pPr>
                <a:spcBef>
                  <a:spcPct val="0"/>
                </a:spcBef>
                <a:buFontTx/>
                <a:buNone/>
              </a:pPr>
              <a:t>1/17/2019</a:t>
            </a:fld>
            <a:endParaRPr lang="en-US" altLang="en-US" sz="100">
              <a:solidFill>
                <a:schemeClr val="bg1"/>
              </a:solidFill>
            </a:endParaRPr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4"/>
          </p:nvPr>
        </p:nvSpPr>
        <p:spPr>
          <a:xfrm>
            <a:off x="442384" y="115888"/>
            <a:ext cx="11303000" cy="482600"/>
          </a:xfrm>
        </p:spPr>
        <p:txBody>
          <a:bodyPr/>
          <a:lstStyle/>
          <a:p>
            <a:pPr algn="ctr">
              <a:defRPr/>
            </a:pPr>
            <a:r>
              <a:rPr lang="en-US" sz="3600" dirty="0" smtClean="0"/>
              <a:t>AIMS 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498217286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n-US" smtClean="0"/>
              <a:t>The Standards</a:t>
            </a:r>
          </a:p>
        </p:txBody>
      </p:sp>
      <p:sp>
        <p:nvSpPr>
          <p:cNvPr id="6147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215900" indent="-215900" defTabSz="215900" eaLnBrk="1" hangingPunct="1">
              <a:buFontTx/>
              <a:buChar char="•"/>
            </a:pPr>
            <a:r>
              <a:rPr lang="en-GB" altLang="en-US" sz="1800" smtClean="0">
                <a:ea typeface="ＭＳ Ｐゴシック" pitchFamily="34" charset="-128"/>
                <a:cs typeface="Calibri" pitchFamily="34" charset="0"/>
              </a:rPr>
              <a:t>Section A: </a:t>
            </a:r>
            <a:r>
              <a:rPr lang="en-GB" altLang="en-US" sz="1800" smtClean="0">
                <a:solidFill>
                  <a:srgbClr val="007AC3"/>
                </a:solidFill>
                <a:ea typeface="ＭＳ Ｐゴシック" pitchFamily="34" charset="-128"/>
                <a:cs typeface="Calibri" pitchFamily="34" charset="0"/>
              </a:rPr>
              <a:t>The network approach</a:t>
            </a:r>
          </a:p>
          <a:p>
            <a:pPr marL="215900" indent="-215900" defTabSz="215900" eaLnBrk="1" hangingPunct="1">
              <a:buFontTx/>
              <a:buChar char="•"/>
            </a:pPr>
            <a:r>
              <a:rPr lang="en-GB" altLang="en-US" sz="1800" smtClean="0">
                <a:ea typeface="ＭＳ Ｐゴシック" pitchFamily="34" charset="-128"/>
                <a:cs typeface="Calibri" pitchFamily="34" charset="0"/>
              </a:rPr>
              <a:t>Section B: </a:t>
            </a:r>
            <a:r>
              <a:rPr lang="en-GB" altLang="en-US" sz="1800" smtClean="0">
                <a:solidFill>
                  <a:srgbClr val="007AC3"/>
                </a:solidFill>
                <a:ea typeface="ＭＳ Ｐゴシック" pitchFamily="34" charset="-128"/>
                <a:cs typeface="Calibri" pitchFamily="34" charset="0"/>
              </a:rPr>
              <a:t>Staffing and skills</a:t>
            </a:r>
          </a:p>
          <a:p>
            <a:pPr marL="215900" indent="-215900" defTabSz="215900" eaLnBrk="1" hangingPunct="1">
              <a:buFontTx/>
              <a:buChar char="•"/>
            </a:pPr>
            <a:r>
              <a:rPr lang="en-GB" altLang="en-US" sz="1800" smtClean="0">
                <a:ea typeface="ＭＳ Ｐゴシック" pitchFamily="34" charset="-128"/>
                <a:cs typeface="Calibri" pitchFamily="34" charset="0"/>
              </a:rPr>
              <a:t>Section C: </a:t>
            </a:r>
            <a:r>
              <a:rPr lang="en-GB" altLang="en-US" sz="1800" smtClean="0">
                <a:solidFill>
                  <a:srgbClr val="007AC3"/>
                </a:solidFill>
                <a:ea typeface="ＭＳ Ｐゴシック" pitchFamily="34" charset="-128"/>
                <a:cs typeface="Calibri" pitchFamily="34" charset="0"/>
              </a:rPr>
              <a:t>Facilities</a:t>
            </a:r>
          </a:p>
          <a:p>
            <a:pPr marL="215900" indent="-215900" defTabSz="215900" eaLnBrk="1" hangingPunct="1">
              <a:buFontTx/>
              <a:buChar char="•"/>
            </a:pPr>
            <a:r>
              <a:rPr lang="en-GB" altLang="en-US" sz="1800" smtClean="0">
                <a:ea typeface="ＭＳ Ｐゴシック" pitchFamily="34" charset="-128"/>
                <a:cs typeface="Calibri" pitchFamily="34" charset="0"/>
              </a:rPr>
              <a:t>Section D: </a:t>
            </a:r>
            <a:r>
              <a:rPr lang="en-GB" altLang="en-US" sz="1800" smtClean="0">
                <a:solidFill>
                  <a:srgbClr val="007AC3"/>
                </a:solidFill>
                <a:ea typeface="ＭＳ Ｐゴシック" pitchFamily="34" charset="-128"/>
                <a:cs typeface="Calibri" pitchFamily="34" charset="0"/>
              </a:rPr>
              <a:t>Interdependencies</a:t>
            </a:r>
          </a:p>
          <a:p>
            <a:pPr marL="215900" indent="-215900" defTabSz="215900" eaLnBrk="1" hangingPunct="1">
              <a:buFontTx/>
              <a:buChar char="•"/>
            </a:pPr>
            <a:r>
              <a:rPr lang="en-GB" altLang="en-US" sz="1800" smtClean="0">
                <a:ea typeface="ＭＳ Ｐゴシック" pitchFamily="34" charset="-128"/>
                <a:cs typeface="Calibri" pitchFamily="34" charset="0"/>
              </a:rPr>
              <a:t>Section E: </a:t>
            </a:r>
            <a:r>
              <a:rPr lang="en-GB" altLang="en-US" sz="1800" smtClean="0">
                <a:solidFill>
                  <a:srgbClr val="007AC3"/>
                </a:solidFill>
                <a:ea typeface="ＭＳ Ｐゴシック" pitchFamily="34" charset="-128"/>
                <a:cs typeface="Calibri" pitchFamily="34" charset="0"/>
              </a:rPr>
              <a:t>Training and education</a:t>
            </a:r>
          </a:p>
          <a:p>
            <a:pPr marL="215900" indent="-215900" defTabSz="215900" eaLnBrk="1" hangingPunct="1">
              <a:buFontTx/>
              <a:buChar char="•"/>
            </a:pPr>
            <a:r>
              <a:rPr lang="en-GB" altLang="en-US" sz="1800" smtClean="0">
                <a:ea typeface="ＭＳ Ｐゴシック" pitchFamily="34" charset="-128"/>
                <a:cs typeface="Calibri" pitchFamily="34" charset="0"/>
              </a:rPr>
              <a:t>Section F: </a:t>
            </a:r>
            <a:r>
              <a:rPr lang="en-GB" altLang="en-US" sz="1800" smtClean="0">
                <a:solidFill>
                  <a:srgbClr val="007AC3"/>
                </a:solidFill>
                <a:ea typeface="ＭＳ Ｐゴシック" pitchFamily="34" charset="-128"/>
                <a:cs typeface="Calibri" pitchFamily="34" charset="0"/>
              </a:rPr>
              <a:t>Organisation, governance and audit</a:t>
            </a:r>
          </a:p>
          <a:p>
            <a:pPr marL="215900" indent="-215900" defTabSz="215900" eaLnBrk="1" hangingPunct="1">
              <a:buFontTx/>
              <a:buChar char="•"/>
            </a:pPr>
            <a:r>
              <a:rPr lang="en-GB" altLang="en-US" sz="1800" smtClean="0">
                <a:ea typeface="ＭＳ Ｐゴシック" pitchFamily="34" charset="-128"/>
                <a:cs typeface="Calibri" pitchFamily="34" charset="0"/>
              </a:rPr>
              <a:t>Section G: </a:t>
            </a:r>
            <a:r>
              <a:rPr lang="en-GB" altLang="en-US" sz="1800" smtClean="0">
                <a:solidFill>
                  <a:srgbClr val="007AC3"/>
                </a:solidFill>
                <a:ea typeface="ＭＳ Ｐゴシック" pitchFamily="34" charset="-128"/>
                <a:cs typeface="Calibri" pitchFamily="34" charset="0"/>
              </a:rPr>
              <a:t>Research</a:t>
            </a:r>
          </a:p>
          <a:p>
            <a:pPr marL="215900" indent="-215900" defTabSz="215900" eaLnBrk="1" hangingPunct="1">
              <a:buFontTx/>
              <a:buChar char="•"/>
            </a:pPr>
            <a:r>
              <a:rPr lang="en-GB" altLang="en-US" sz="1800" smtClean="0">
                <a:ea typeface="ＭＳ Ｐゴシック" pitchFamily="34" charset="-128"/>
                <a:cs typeface="Calibri" pitchFamily="34" charset="0"/>
              </a:rPr>
              <a:t>Section H: </a:t>
            </a:r>
            <a:r>
              <a:rPr lang="en-GB" altLang="en-US" sz="1800" smtClean="0">
                <a:solidFill>
                  <a:srgbClr val="007AC3"/>
                </a:solidFill>
                <a:ea typeface="ＭＳ Ｐゴシック" pitchFamily="34" charset="-128"/>
                <a:cs typeface="Calibri" pitchFamily="34" charset="0"/>
              </a:rPr>
              <a:t>Communication with patients</a:t>
            </a:r>
          </a:p>
          <a:p>
            <a:pPr marL="215900" indent="-215900" defTabSz="215900" eaLnBrk="1" hangingPunct="1">
              <a:buFontTx/>
              <a:buChar char="•"/>
            </a:pPr>
            <a:r>
              <a:rPr lang="en-GB" altLang="en-US" sz="1800" smtClean="0">
                <a:ea typeface="ＭＳ Ｐゴシック" pitchFamily="34" charset="-128"/>
                <a:cs typeface="Calibri" pitchFamily="34" charset="0"/>
              </a:rPr>
              <a:t>Section I: </a:t>
            </a:r>
            <a:r>
              <a:rPr lang="en-GB" altLang="en-US" sz="1800" smtClean="0">
                <a:solidFill>
                  <a:srgbClr val="558ED5"/>
                </a:solidFill>
                <a:ea typeface="ＭＳ Ｐゴシック" pitchFamily="34" charset="-128"/>
                <a:cs typeface="Calibri" pitchFamily="34" charset="0"/>
              </a:rPr>
              <a:t>Transition</a:t>
            </a:r>
          </a:p>
          <a:p>
            <a:pPr marL="215900" indent="-215900" defTabSz="215900" eaLnBrk="1" hangingPunct="1">
              <a:buFontTx/>
              <a:buChar char="•"/>
            </a:pPr>
            <a:r>
              <a:rPr lang="en-GB" altLang="en-US" sz="1800" smtClean="0">
                <a:ea typeface="ＭＳ Ｐゴシック" pitchFamily="34" charset="-128"/>
                <a:cs typeface="Calibri" pitchFamily="34" charset="0"/>
              </a:rPr>
              <a:t>Section J: </a:t>
            </a:r>
            <a:r>
              <a:rPr lang="en-GB" altLang="en-US" sz="1800" smtClean="0">
                <a:solidFill>
                  <a:srgbClr val="007AC3"/>
                </a:solidFill>
                <a:ea typeface="ＭＳ Ｐゴシック" pitchFamily="34" charset="-128"/>
                <a:cs typeface="Calibri" pitchFamily="34" charset="0"/>
              </a:rPr>
              <a:t>Pregnancy and contraception</a:t>
            </a:r>
          </a:p>
          <a:p>
            <a:pPr marL="215900" indent="-215900" defTabSz="215900" eaLnBrk="1" hangingPunct="1">
              <a:buFontTx/>
              <a:buChar char="•"/>
            </a:pPr>
            <a:r>
              <a:rPr lang="en-GB" altLang="en-US" sz="1800" smtClean="0">
                <a:ea typeface="ＭＳ Ｐゴシック" pitchFamily="34" charset="-128"/>
                <a:cs typeface="Calibri" pitchFamily="34" charset="0"/>
              </a:rPr>
              <a:t>Section K: </a:t>
            </a:r>
            <a:r>
              <a:rPr lang="en-GB" altLang="en-US" sz="1800" smtClean="0">
                <a:solidFill>
                  <a:srgbClr val="007AC3"/>
                </a:solidFill>
                <a:ea typeface="ＭＳ Ｐゴシック" pitchFamily="34" charset="-128"/>
                <a:cs typeface="Calibri" pitchFamily="34" charset="0"/>
              </a:rPr>
              <a:t>Foetal diagnosis</a:t>
            </a:r>
          </a:p>
          <a:p>
            <a:pPr marL="215900" indent="-215900" defTabSz="215900" eaLnBrk="1" hangingPunct="1">
              <a:buFontTx/>
              <a:buChar char="•"/>
            </a:pPr>
            <a:r>
              <a:rPr lang="en-GB" altLang="en-US" sz="1800" smtClean="0">
                <a:ea typeface="ＭＳ Ｐゴシック" pitchFamily="34" charset="-128"/>
                <a:cs typeface="Calibri" pitchFamily="34" charset="0"/>
              </a:rPr>
              <a:t>Section L: </a:t>
            </a:r>
            <a:r>
              <a:rPr lang="en-GB" altLang="en-US" sz="1800" smtClean="0">
                <a:solidFill>
                  <a:srgbClr val="007AC3"/>
                </a:solidFill>
                <a:ea typeface="ＭＳ Ｐゴシック" pitchFamily="34" charset="-128"/>
                <a:cs typeface="Calibri" pitchFamily="34" charset="0"/>
              </a:rPr>
              <a:t>Palliative care and bereavement</a:t>
            </a:r>
          </a:p>
          <a:p>
            <a:pPr marL="215900" indent="-215900" defTabSz="215900" eaLnBrk="1" hangingPunct="1"/>
            <a:endParaRPr lang="en-GB" altLang="en-US" smtClean="0">
              <a:ea typeface="ＭＳ Ｐゴシック" pitchFamily="34" charset="-128"/>
              <a:cs typeface="Calibri" pitchFamily="34" charset="0"/>
            </a:endParaRPr>
          </a:p>
          <a:p>
            <a:pPr marL="215900" indent="-215900" defTabSz="215900" eaLnBrk="1" hangingPunct="1">
              <a:buFont typeface="Arial" pitchFamily="34" charset="0"/>
              <a:buNone/>
            </a:pPr>
            <a:endParaRPr lang="en-GB" altLang="en-US" smtClean="0">
              <a:ea typeface="ＭＳ Ｐゴシック" pitchFamily="34" charset="-128"/>
              <a:cs typeface="Calibri" pitchFamily="34" charset="0"/>
            </a:endParaRPr>
          </a:p>
        </p:txBody>
      </p:sp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3"/>
          <a:srcRect l="507" t="269" r="505"/>
          <a:stretch>
            <a:fillRect/>
          </a:stretch>
        </p:blipFill>
        <p:spPr bwMode="auto">
          <a:xfrm>
            <a:off x="7823200" y="1341438"/>
            <a:ext cx="3937000" cy="417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DEF5FA">
                      <a:alpha val="74998"/>
                    </a:srgb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76442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5"/>
          </p:nvPr>
        </p:nvSpPr>
        <p:spPr>
          <a:xfrm>
            <a:off x="442384" y="765176"/>
            <a:ext cx="11303000" cy="5108575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Discussion around the Standards may be helpful.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442384" y="115888"/>
            <a:ext cx="11303000" cy="482600"/>
          </a:xfrm>
        </p:spPr>
        <p:txBody>
          <a:bodyPr/>
          <a:lstStyle/>
          <a:p>
            <a:pPr eaLnBrk="1" hangingPunct="1">
              <a:defRPr/>
            </a:pPr>
            <a:r>
              <a:rPr lang="en-GB" dirty="0" smtClean="0"/>
              <a:t>Standards </a:t>
            </a:r>
            <a:endParaRPr lang="en-GB" dirty="0"/>
          </a:p>
        </p:txBody>
      </p:sp>
      <p:pic>
        <p:nvPicPr>
          <p:cNvPr id="7172" name="Picture 2"/>
          <p:cNvPicPr>
            <a:picLocks noGrp="1" noChangeAspect="1" noChangeArrowheads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75684" y="1778001"/>
            <a:ext cx="11929533" cy="67151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685" y="2603500"/>
            <a:ext cx="11897783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184" y="3433764"/>
            <a:ext cx="11834283" cy="534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1318247"/>
      </p:ext>
    </p:extLst>
  </p:cSld>
  <p:clrMapOvr>
    <a:masterClrMapping/>
  </p:clrMapOvr>
  <p:transition spd="med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5"/>
          </p:nvPr>
        </p:nvSpPr>
        <p:spPr>
          <a:xfrm>
            <a:off x="442384" y="752476"/>
            <a:ext cx="11303000" cy="5108575"/>
          </a:xfrm>
        </p:spPr>
        <p:txBody>
          <a:bodyPr rtlCol="0"/>
          <a:lstStyle/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GB" dirty="0" smtClean="0"/>
              <a:t>Red flags for GPs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GB" dirty="0" smtClean="0"/>
              <a:t>Temperature   (endocarditis?)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GB" dirty="0" smtClean="0"/>
              <a:t>Arrhythmia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GB" dirty="0" smtClean="0"/>
              <a:t>Breathlessness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GB" dirty="0" smtClean="0"/>
              <a:t>Signs of heart failure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GB" dirty="0" smtClean="0"/>
              <a:t>Not gaining weight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GB" dirty="0" smtClean="0"/>
              <a:t>Long term outcome of particular lesions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GB" dirty="0" smtClean="0"/>
              <a:t>Medication, purpose and side effects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GB" dirty="0" smtClean="0"/>
              <a:t>Requesting investigations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442384" y="115888"/>
            <a:ext cx="11303000" cy="482600"/>
          </a:xfrm>
        </p:spPr>
        <p:txBody>
          <a:bodyPr rtlCol="0"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dirty="0" smtClean="0"/>
              <a:t>What does CHDN want GPs to be aware of?</a:t>
            </a:r>
            <a:endParaRPr lang="en-GB" dirty="0"/>
          </a:p>
        </p:txBody>
      </p:sp>
      <p:pic>
        <p:nvPicPr>
          <p:cNvPr id="8196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2701" y="1538289"/>
            <a:ext cx="4262967" cy="2395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26722466"/>
      </p:ext>
    </p:extLst>
  </p:cSld>
  <p:clrMapOvr>
    <a:masterClrMapping/>
  </p:clrMapOvr>
  <p:transition spd="med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5"/>
          </p:nvPr>
        </p:nvSpPr>
        <p:spPr>
          <a:xfrm>
            <a:off x="442384" y="752476"/>
            <a:ext cx="11303000" cy="5108575"/>
          </a:xfrm>
        </p:spPr>
        <p:txBody>
          <a:bodyPr/>
          <a:lstStyle/>
          <a:p>
            <a:pPr marL="342900" indent="-342900">
              <a:spcBef>
                <a:spcPct val="0"/>
              </a:spcBef>
              <a:spcAft>
                <a:spcPts val="1413"/>
              </a:spcAft>
              <a:buFont typeface="Arial" pitchFamily="34" charset="0"/>
              <a:buChar char="•"/>
              <a:defRPr/>
            </a:pPr>
            <a:r>
              <a:rPr lang="en-GB" altLang="en-US" sz="3200" smtClean="0"/>
              <a:t>GPs were asked :</a:t>
            </a:r>
          </a:p>
          <a:p>
            <a:pPr marL="342900" indent="-342900">
              <a:spcBef>
                <a:spcPct val="0"/>
              </a:spcBef>
              <a:spcAft>
                <a:spcPts val="1413"/>
              </a:spcAft>
              <a:buFont typeface="Arial" pitchFamily="34" charset="0"/>
              <a:buChar char="•"/>
              <a:defRPr/>
            </a:pPr>
            <a:endParaRPr lang="en-GB" altLang="en-US" sz="3200" smtClean="0"/>
          </a:p>
          <a:p>
            <a:pPr marL="342900" indent="-342900">
              <a:spcBef>
                <a:spcPct val="0"/>
              </a:spcBef>
              <a:spcAft>
                <a:spcPts val="1413"/>
              </a:spcAft>
              <a:buFont typeface="Arial" pitchFamily="34" charset="0"/>
              <a:buChar char="•"/>
              <a:defRPr/>
            </a:pPr>
            <a:r>
              <a:rPr lang="en-GB" altLang="en-US" smtClean="0"/>
              <a:t>1) What do you want to know about CHD? </a:t>
            </a:r>
          </a:p>
          <a:p>
            <a:pPr marL="742950" lvl="2" indent="-342900" defTabSz="820738" eaLnBrk="1" hangingPunct="1">
              <a:lnSpc>
                <a:spcPct val="90000"/>
              </a:lnSpc>
              <a:spcBef>
                <a:spcPct val="0"/>
              </a:spcBef>
              <a:spcAft>
                <a:spcPts val="1413"/>
              </a:spcAft>
              <a:buClr>
                <a:schemeClr val="tx2"/>
              </a:buClr>
              <a:defRPr/>
            </a:pPr>
            <a:r>
              <a:rPr lang="en-GB" altLang="en-US" sz="1800" smtClean="0">
                <a:solidFill>
                  <a:srgbClr val="394A59"/>
                </a:solidFill>
              </a:rPr>
              <a:t>Doctors educational needs (DENS)</a:t>
            </a:r>
          </a:p>
          <a:p>
            <a:pPr marL="742950" lvl="2" indent="-342900" defTabSz="820738" eaLnBrk="1" hangingPunct="1">
              <a:lnSpc>
                <a:spcPct val="90000"/>
              </a:lnSpc>
              <a:spcBef>
                <a:spcPct val="0"/>
              </a:spcBef>
              <a:spcAft>
                <a:spcPts val="1413"/>
              </a:spcAft>
              <a:buClr>
                <a:schemeClr val="tx2"/>
              </a:buClr>
              <a:defRPr/>
            </a:pPr>
            <a:r>
              <a:rPr lang="en-GB" altLang="en-US" sz="1800" smtClean="0">
                <a:solidFill>
                  <a:srgbClr val="394A59"/>
                </a:solidFill>
              </a:rPr>
              <a:t>What we don’t know, we don’t know</a:t>
            </a:r>
          </a:p>
          <a:p>
            <a:pPr marL="1085850" lvl="1" indent="-342900" defTabSz="820738">
              <a:buFont typeface="Arial" pitchFamily="34" charset="0"/>
              <a:buChar char="•"/>
              <a:defRPr/>
            </a:pPr>
            <a:endParaRPr lang="en-GB" altLang="en-US" smtClean="0"/>
          </a:p>
          <a:p>
            <a:pPr marL="342900" indent="-342900">
              <a:spcBef>
                <a:spcPct val="0"/>
              </a:spcBef>
              <a:spcAft>
                <a:spcPts val="1413"/>
              </a:spcAft>
              <a:buFont typeface="Arial" pitchFamily="34" charset="0"/>
              <a:buChar char="•"/>
              <a:defRPr/>
            </a:pPr>
            <a:r>
              <a:rPr lang="en-GB" altLang="en-US" smtClean="0"/>
              <a:t>2) Where would you look for advice about CHD? </a:t>
            </a:r>
          </a:p>
          <a:p>
            <a:pPr marL="342900" indent="-342900">
              <a:spcBef>
                <a:spcPct val="0"/>
              </a:spcBef>
              <a:spcAft>
                <a:spcPts val="1413"/>
              </a:spcAft>
              <a:defRPr/>
            </a:pPr>
            <a:endParaRPr lang="en-GB" altLang="en-US" smtClean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442384" y="115888"/>
            <a:ext cx="11303000" cy="482600"/>
          </a:xfrm>
        </p:spPr>
        <p:txBody>
          <a:bodyPr/>
          <a:lstStyle/>
          <a:p>
            <a:pPr>
              <a:defRPr/>
            </a:pPr>
            <a:r>
              <a:rPr lang="en-GB" dirty="0" smtClean="0"/>
              <a:t>GP Survey</a:t>
            </a:r>
            <a:endParaRPr lang="en-GB" dirty="0"/>
          </a:p>
        </p:txBody>
      </p:sp>
      <p:pic>
        <p:nvPicPr>
          <p:cNvPr id="9220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45551" y="1412875"/>
            <a:ext cx="2880783" cy="280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98252794"/>
      </p:ext>
    </p:extLst>
  </p:cSld>
  <p:clrMapOvr>
    <a:masterClrMapping/>
  </p:clrMapOvr>
  <p:transition spd="med"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5"/>
          </p:nvPr>
        </p:nvSpPr>
        <p:spPr>
          <a:xfrm>
            <a:off x="442384" y="752476"/>
            <a:ext cx="11303000" cy="5108575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GB" dirty="0" smtClean="0"/>
              <a:t>Email opportunist survey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GB" dirty="0" smtClean="0"/>
              <a:t>24 respondents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GB" dirty="0" smtClean="0"/>
              <a:t>Time period of 3 months 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GB" dirty="0" smtClean="0"/>
              <a:t>Most GPs were local but I also asked GPs in other areas in the UK 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GB" dirty="0" smtClean="0"/>
              <a:t>GPs ranged from very experienced GPs to trainees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442384" y="115888"/>
            <a:ext cx="11303000" cy="482600"/>
          </a:xfrm>
        </p:spPr>
        <p:txBody>
          <a:bodyPr/>
          <a:lstStyle/>
          <a:p>
            <a:pPr>
              <a:defRPr/>
            </a:pPr>
            <a:r>
              <a:rPr lang="en-GB" dirty="0" smtClean="0"/>
              <a:t>Background to Survey</a:t>
            </a:r>
            <a:endParaRPr lang="en-GB" dirty="0"/>
          </a:p>
        </p:txBody>
      </p:sp>
      <p:pic>
        <p:nvPicPr>
          <p:cNvPr id="10244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5585" y="3429001"/>
            <a:ext cx="5236633" cy="192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38096506"/>
      </p:ext>
    </p:extLst>
  </p:cSld>
  <p:clrMapOvr>
    <a:masterClrMapping/>
  </p:clrMapOvr>
  <p:transition spd="med"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5"/>
          </p:nvPr>
        </p:nvSpPr>
        <p:spPr>
          <a:xfrm>
            <a:off x="476251" y="692151"/>
            <a:ext cx="11303000" cy="5108575"/>
          </a:xfrm>
        </p:spPr>
        <p:txBody>
          <a:bodyPr/>
          <a:lstStyle/>
          <a:p>
            <a:pPr>
              <a:lnSpc>
                <a:spcPct val="70000"/>
              </a:lnSpc>
              <a:spcBef>
                <a:spcPct val="0"/>
              </a:spcBef>
              <a:spcAft>
                <a:spcPts val="1413"/>
              </a:spcAft>
              <a:defRPr/>
            </a:pPr>
            <a:r>
              <a:rPr lang="en-GB" altLang="en-US" sz="2600" smtClean="0">
                <a:latin typeface="Arial" pitchFamily="34" charset="0"/>
                <a:cs typeface="Arial" pitchFamily="34" charset="0"/>
              </a:rPr>
              <a:t>GP DENs</a:t>
            </a:r>
          </a:p>
          <a:p>
            <a:pPr>
              <a:lnSpc>
                <a:spcPct val="70000"/>
              </a:lnSpc>
              <a:spcBef>
                <a:spcPct val="0"/>
              </a:spcBef>
              <a:spcAft>
                <a:spcPts val="1413"/>
              </a:spcAft>
              <a:defRPr/>
            </a:pPr>
            <a:r>
              <a:rPr lang="en-GB" altLang="en-US" sz="1700" smtClean="0">
                <a:latin typeface="Arial" pitchFamily="34" charset="0"/>
                <a:cs typeface="Arial" pitchFamily="34" charset="0"/>
              </a:rPr>
              <a:t>Management of acute illness - red flags,  when to refer and when not to refer *</a:t>
            </a:r>
          </a:p>
          <a:p>
            <a:pPr>
              <a:lnSpc>
                <a:spcPct val="70000"/>
              </a:lnSpc>
              <a:spcBef>
                <a:spcPct val="0"/>
              </a:spcBef>
              <a:spcAft>
                <a:spcPts val="1413"/>
              </a:spcAft>
              <a:defRPr/>
            </a:pPr>
            <a:r>
              <a:rPr lang="en-GB" altLang="en-US" sz="1700" smtClean="0">
                <a:latin typeface="Arial" pitchFamily="34" charset="0"/>
                <a:cs typeface="Arial" pitchFamily="34" charset="0"/>
              </a:rPr>
              <a:t>Mental health - supportive measures / medication / affects on family </a:t>
            </a:r>
          </a:p>
          <a:p>
            <a:pPr>
              <a:lnSpc>
                <a:spcPct val="70000"/>
              </a:lnSpc>
              <a:spcBef>
                <a:spcPct val="0"/>
              </a:spcBef>
              <a:spcAft>
                <a:spcPts val="1413"/>
              </a:spcAft>
              <a:defRPr/>
            </a:pPr>
            <a:r>
              <a:rPr lang="en-GB" altLang="en-US" sz="1700" smtClean="0">
                <a:latin typeface="Arial" pitchFamily="34" charset="0"/>
                <a:cs typeface="Arial" pitchFamily="34" charset="0"/>
              </a:rPr>
              <a:t>Contraception</a:t>
            </a:r>
          </a:p>
          <a:p>
            <a:pPr>
              <a:lnSpc>
                <a:spcPct val="70000"/>
              </a:lnSpc>
              <a:spcBef>
                <a:spcPct val="0"/>
              </a:spcBef>
              <a:spcAft>
                <a:spcPts val="1413"/>
              </a:spcAft>
              <a:defRPr/>
            </a:pPr>
            <a:r>
              <a:rPr lang="en-GB" altLang="en-US" sz="1700" smtClean="0">
                <a:latin typeface="Arial" pitchFamily="34" charset="0"/>
                <a:cs typeface="Arial" pitchFamily="34" charset="0"/>
              </a:rPr>
              <a:t>BP / Cholesterol </a:t>
            </a:r>
          </a:p>
          <a:p>
            <a:pPr>
              <a:lnSpc>
                <a:spcPct val="70000"/>
              </a:lnSpc>
              <a:spcBef>
                <a:spcPct val="0"/>
              </a:spcBef>
              <a:spcAft>
                <a:spcPts val="1413"/>
              </a:spcAft>
              <a:defRPr/>
            </a:pPr>
            <a:r>
              <a:rPr lang="en-GB" altLang="en-US" sz="1700" smtClean="0">
                <a:latin typeface="Arial" pitchFamily="34" charset="0"/>
                <a:cs typeface="Arial" pitchFamily="34" charset="0"/>
              </a:rPr>
              <a:t>Pregnancy  </a:t>
            </a:r>
          </a:p>
          <a:p>
            <a:pPr>
              <a:lnSpc>
                <a:spcPct val="70000"/>
              </a:lnSpc>
              <a:spcBef>
                <a:spcPct val="0"/>
              </a:spcBef>
              <a:spcAft>
                <a:spcPts val="1413"/>
              </a:spcAft>
              <a:defRPr/>
            </a:pPr>
            <a:r>
              <a:rPr lang="en-GB" altLang="en-US" sz="1700" smtClean="0">
                <a:latin typeface="Arial" pitchFamily="34" charset="0"/>
                <a:cs typeface="Arial" pitchFamily="34" charset="0"/>
              </a:rPr>
              <a:t>Screening of future pregnancies and genetics </a:t>
            </a:r>
          </a:p>
          <a:p>
            <a:pPr>
              <a:lnSpc>
                <a:spcPct val="70000"/>
              </a:lnSpc>
              <a:spcBef>
                <a:spcPct val="0"/>
              </a:spcBef>
              <a:spcAft>
                <a:spcPts val="1413"/>
              </a:spcAft>
              <a:defRPr/>
            </a:pPr>
            <a:r>
              <a:rPr lang="en-GB" altLang="en-US" sz="1700" smtClean="0">
                <a:latin typeface="Arial" pitchFamily="34" charset="0"/>
                <a:cs typeface="Arial" pitchFamily="34" charset="0"/>
              </a:rPr>
              <a:t>Transition to adult care </a:t>
            </a:r>
          </a:p>
          <a:p>
            <a:pPr>
              <a:lnSpc>
                <a:spcPct val="70000"/>
              </a:lnSpc>
              <a:spcBef>
                <a:spcPct val="0"/>
              </a:spcBef>
              <a:spcAft>
                <a:spcPts val="1413"/>
              </a:spcAft>
              <a:defRPr/>
            </a:pPr>
            <a:r>
              <a:rPr lang="en-GB" altLang="en-US" sz="1700" smtClean="0">
                <a:latin typeface="Arial" pitchFamily="34" charset="0"/>
                <a:cs typeface="Arial" pitchFamily="34" charset="0"/>
              </a:rPr>
              <a:t>Palliative care </a:t>
            </a:r>
          </a:p>
          <a:p>
            <a:pPr>
              <a:lnSpc>
                <a:spcPct val="70000"/>
              </a:lnSpc>
              <a:spcBef>
                <a:spcPct val="0"/>
              </a:spcBef>
              <a:spcAft>
                <a:spcPts val="1413"/>
              </a:spcAft>
              <a:defRPr/>
            </a:pPr>
            <a:r>
              <a:rPr lang="en-GB" altLang="en-US" sz="1700" smtClean="0">
                <a:latin typeface="Arial" pitchFamily="34" charset="0"/>
                <a:cs typeface="Arial" pitchFamily="34" charset="0"/>
              </a:rPr>
              <a:t>Long term outcomes of particular lesions*</a:t>
            </a:r>
          </a:p>
          <a:p>
            <a:pPr>
              <a:lnSpc>
                <a:spcPct val="70000"/>
              </a:lnSpc>
              <a:spcBef>
                <a:spcPct val="0"/>
              </a:spcBef>
              <a:spcAft>
                <a:spcPts val="1413"/>
              </a:spcAft>
              <a:defRPr/>
            </a:pPr>
            <a:r>
              <a:rPr lang="en-GB" altLang="en-US" sz="1700" smtClean="0">
                <a:latin typeface="Arial" pitchFamily="34" charset="0"/>
                <a:cs typeface="Arial" pitchFamily="34" charset="0"/>
              </a:rPr>
              <a:t>Exercise / Sports  - what patients should and should not do eg. diving </a:t>
            </a:r>
          </a:p>
          <a:p>
            <a:pPr>
              <a:lnSpc>
                <a:spcPct val="70000"/>
              </a:lnSpc>
              <a:spcBef>
                <a:spcPct val="0"/>
              </a:spcBef>
              <a:spcAft>
                <a:spcPts val="1413"/>
              </a:spcAft>
              <a:defRPr/>
            </a:pPr>
            <a:r>
              <a:rPr lang="en-GB" altLang="en-US" sz="1700" smtClean="0">
                <a:latin typeface="Arial" pitchFamily="34" charset="0"/>
                <a:cs typeface="Arial" pitchFamily="34" charset="0"/>
              </a:rPr>
              <a:t>Managing multiple problems such as associated congenital abnormalities </a:t>
            </a:r>
          </a:p>
          <a:p>
            <a:pPr>
              <a:lnSpc>
                <a:spcPct val="70000"/>
              </a:lnSpc>
              <a:spcBef>
                <a:spcPct val="0"/>
              </a:spcBef>
              <a:spcAft>
                <a:spcPts val="1413"/>
              </a:spcAft>
              <a:defRPr/>
            </a:pPr>
            <a:endParaRPr lang="en-GB" altLang="en-US" sz="1700" smtClean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70000"/>
              </a:lnSpc>
              <a:spcBef>
                <a:spcPct val="0"/>
              </a:spcBef>
              <a:spcAft>
                <a:spcPts val="1413"/>
              </a:spcAft>
              <a:defRPr/>
            </a:pPr>
            <a:r>
              <a:rPr lang="en-GB" altLang="en-US" sz="1700" smtClean="0">
                <a:latin typeface="Arial" pitchFamily="34" charset="0"/>
                <a:cs typeface="Arial" pitchFamily="34" charset="0"/>
              </a:rPr>
              <a:t>* on CHDN list of what GPs should be aware of 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442384" y="115888"/>
            <a:ext cx="11303000" cy="482600"/>
          </a:xfrm>
        </p:spPr>
        <p:txBody>
          <a:bodyPr/>
          <a:lstStyle/>
          <a:p>
            <a:pPr>
              <a:defRPr/>
            </a:pPr>
            <a:r>
              <a:rPr lang="en-GB" dirty="0" smtClean="0"/>
              <a:t>GP survey findings  - What GPs want to know </a:t>
            </a:r>
            <a:endParaRPr lang="en-GB" dirty="0"/>
          </a:p>
        </p:txBody>
      </p:sp>
      <p:pic>
        <p:nvPicPr>
          <p:cNvPr id="11268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67285" y="1844676"/>
            <a:ext cx="2305049" cy="2462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9561601"/>
      </p:ext>
    </p:extLst>
  </p:cSld>
  <p:clrMapOvr>
    <a:masterClrMapping/>
  </p:clrMapOvr>
  <p:transition spd="med"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5"/>
          </p:nvPr>
        </p:nvSpPr>
        <p:spPr>
          <a:xfrm>
            <a:off x="474133" y="598489"/>
            <a:ext cx="11303000" cy="5108575"/>
          </a:xfrm>
        </p:spPr>
        <p:txBody>
          <a:bodyPr/>
          <a:lstStyle/>
          <a:p>
            <a:pPr>
              <a:spcBef>
                <a:spcPct val="0"/>
              </a:spcBef>
              <a:spcAft>
                <a:spcPts val="1413"/>
              </a:spcAft>
              <a:defRPr/>
            </a:pPr>
            <a:endParaRPr lang="en-US" altLang="en-US" smtClean="0"/>
          </a:p>
          <a:p>
            <a:pPr>
              <a:spcBef>
                <a:spcPct val="0"/>
              </a:spcBef>
              <a:spcAft>
                <a:spcPts val="1413"/>
              </a:spcAft>
              <a:defRPr/>
            </a:pPr>
            <a:r>
              <a:rPr lang="en-US" altLang="en-US" smtClean="0"/>
              <a:t>Guidelines both National and Local </a:t>
            </a:r>
          </a:p>
          <a:p>
            <a:pPr>
              <a:spcBef>
                <a:spcPct val="0"/>
              </a:spcBef>
              <a:spcAft>
                <a:spcPts val="1413"/>
              </a:spcAft>
              <a:defRPr/>
            </a:pPr>
            <a:r>
              <a:rPr lang="en-US" altLang="en-US" smtClean="0"/>
              <a:t>Consultant advise lines</a:t>
            </a:r>
          </a:p>
          <a:p>
            <a:pPr>
              <a:spcBef>
                <a:spcPct val="0"/>
              </a:spcBef>
              <a:spcAft>
                <a:spcPts val="1413"/>
              </a:spcAft>
              <a:defRPr/>
            </a:pPr>
            <a:r>
              <a:rPr lang="en-US" altLang="en-US" smtClean="0"/>
              <a:t>Specialist nurses </a:t>
            </a:r>
          </a:p>
          <a:p>
            <a:pPr>
              <a:spcBef>
                <a:spcPct val="0"/>
              </a:spcBef>
              <a:spcAft>
                <a:spcPts val="1413"/>
              </a:spcAft>
              <a:defRPr/>
            </a:pPr>
            <a:r>
              <a:rPr lang="en-US" altLang="en-US" smtClean="0"/>
              <a:t>Consultant secretaries</a:t>
            </a:r>
          </a:p>
          <a:p>
            <a:pPr>
              <a:spcBef>
                <a:spcPct val="0"/>
              </a:spcBef>
              <a:spcAft>
                <a:spcPts val="1413"/>
              </a:spcAft>
              <a:defRPr/>
            </a:pPr>
            <a:r>
              <a:rPr lang="en-US" altLang="en-US" smtClean="0"/>
              <a:t>Medical internet sites</a:t>
            </a:r>
          </a:p>
          <a:p>
            <a:pPr>
              <a:spcBef>
                <a:spcPct val="0"/>
              </a:spcBef>
              <a:spcAft>
                <a:spcPts val="1413"/>
              </a:spcAft>
              <a:defRPr/>
            </a:pPr>
            <a:r>
              <a:rPr lang="en-US" altLang="en-US" smtClean="0"/>
              <a:t>Ask other GPs</a:t>
            </a:r>
          </a:p>
          <a:p>
            <a:pPr>
              <a:spcBef>
                <a:spcPct val="0"/>
              </a:spcBef>
              <a:spcAft>
                <a:spcPts val="1413"/>
              </a:spcAft>
              <a:defRPr/>
            </a:pPr>
            <a:endParaRPr lang="en-US" altLang="en-US" smtClean="0"/>
          </a:p>
          <a:p>
            <a:pPr>
              <a:spcBef>
                <a:spcPct val="0"/>
              </a:spcBef>
              <a:spcAft>
                <a:spcPts val="1413"/>
              </a:spcAft>
              <a:defRPr/>
            </a:pPr>
            <a:r>
              <a:rPr lang="en-US" altLang="en-US" smtClean="0"/>
              <a:t>            It can be time consuming, inefficient and ineffective</a:t>
            </a:r>
          </a:p>
          <a:p>
            <a:pPr>
              <a:spcBef>
                <a:spcPct val="0"/>
              </a:spcBef>
              <a:spcAft>
                <a:spcPts val="1413"/>
              </a:spcAft>
              <a:defRPr/>
            </a:pPr>
            <a:endParaRPr lang="en-US" altLang="en-US" smtClean="0"/>
          </a:p>
          <a:p>
            <a:pPr>
              <a:spcBef>
                <a:spcPct val="0"/>
              </a:spcBef>
              <a:spcAft>
                <a:spcPts val="1413"/>
              </a:spcAft>
              <a:defRPr/>
            </a:pPr>
            <a:endParaRPr lang="en-US" altLang="en-US" smtClean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442384" y="115888"/>
            <a:ext cx="11303000" cy="4826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GP survey findings - Were GPs look for specialist advice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7003020"/>
      </p:ext>
    </p:extLst>
  </p:cSld>
  <p:clrMapOvr>
    <a:masterClrMapping/>
  </p:clrMapOvr>
  <p:transition spd="med">
    <p:fade/>
  </p:transition>
</p:sld>
</file>

<file path=ppt/theme/theme1.xml><?xml version="1.0" encoding="utf-8"?>
<a:theme xmlns:a="http://schemas.openxmlformats.org/drawingml/2006/main" name="Office Theme">
  <a:themeElements>
    <a:clrScheme name="CHDN Colours">
      <a:dk1>
        <a:srgbClr val="000000"/>
      </a:dk1>
      <a:lt1>
        <a:srgbClr val="FFFFFF"/>
      </a:lt1>
      <a:dk2>
        <a:srgbClr val="0039A6"/>
      </a:dk2>
      <a:lt2>
        <a:srgbClr val="A5ACB0"/>
      </a:lt2>
      <a:accent1>
        <a:srgbClr val="7C2855"/>
      </a:accent1>
      <a:accent2>
        <a:srgbClr val="005EB8"/>
      </a:accent2>
      <a:accent3>
        <a:srgbClr val="41B6E6"/>
      </a:accent3>
      <a:accent4>
        <a:srgbClr val="009638"/>
      </a:accent4>
      <a:accent5>
        <a:srgbClr val="ED8B00"/>
      </a:accent5>
      <a:accent6>
        <a:srgbClr val="DA281C"/>
      </a:accent6>
      <a:hlink>
        <a:srgbClr val="0039A6"/>
      </a:hlink>
      <a:folHlink>
        <a:srgbClr val="A5ACB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Assembly>Microsoft.Office.DocumentManagement, Version=14.0.0.0, Culture=neutral, PublicKeyToken=71e9bce111e9429c</Assembly>
    <Class>Microsoft.Office.DocumentManagement.Internal.DocIdHandler</Class>
    <Data/>
    <Filter/>
  </Receiver>
</spe:Receiver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F2025282A48E241B14B3F8E09A81CD8" ma:contentTypeVersion="2" ma:contentTypeDescription="Create a new document." ma:contentTypeScope="" ma:versionID="a05e0fe524421bb68d6d236e7cd3f71e">
  <xsd:schema xmlns:xsd="http://www.w3.org/2001/XMLSchema" xmlns:xs="http://www.w3.org/2001/XMLSchema" xmlns:p="http://schemas.microsoft.com/office/2006/metadata/properties" xmlns:ns2="397bf5a5-137b-4d17-852e-1fb70e6763e5" xmlns:ns3="720fe38e-5865-4d69-8b24-59d4075a4f41" targetNamespace="http://schemas.microsoft.com/office/2006/metadata/properties" ma:root="true" ma:fieldsID="3b0772069ac25ee5c9b5f7b022fdfc17" ns2:_="" ns3:_="">
    <xsd:import namespace="397bf5a5-137b-4d17-852e-1fb70e6763e5"/>
    <xsd:import namespace="720fe38e-5865-4d69-8b24-59d4075a4f41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3:BDUKRecordCategoryTaxHTField0" minOccurs="0"/>
                <xsd:element ref="ns3:BDUKContentOwnerTaxHTField0" minOccurs="0"/>
                <xsd:element ref="ns3:BDUKContentContactTaxHTField0" minOccurs="0"/>
                <xsd:element ref="ns3:BDUKSecurityMarking"/>
                <xsd:element ref="ns3:BDUKExportControlled"/>
                <xsd:element ref="ns3:BDUKCompanyMarkingTaxHTField0" minOccurs="0"/>
                <xsd:element ref="ns3:BDUKNetworkTaxHTField0" minOccurs="0"/>
                <xsd:element ref="ns3:BDUKProgrammeTaxHTField0" minOccurs="0"/>
                <xsd:element ref="ns3:BDUKFunctionTaxHTField0" minOccurs="0"/>
                <xsd:element ref="ns3:BDUKCommunityTaxHTField0" minOccurs="0"/>
                <xsd:element ref="ns2:Owner" minOccurs="0"/>
                <xsd:element ref="ns2:TaxKeywordTaxHTFiel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97bf5a5-137b-4d17-852e-1fb70e6763e5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9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  <xsd:element name="Owner" ma:index="29" nillable="true" ma:displayName="Owner" ma:list="UserInfo" ma:SearchPeopleOnly="false" ma:SharePointGroup="0" ma:internalName="Owner" ma:readOnly="false" ma:showField="ImnNam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TaxKeywordTaxHTField" ma:index="31" nillable="true" ma:taxonomy="true" ma:internalName="TaxKeywordTaxHTField" ma:taxonomyFieldName="TaxKeyword" ma:displayName="Enterprise Keywords" ma:fieldId="{23f27201-bee3-471e-b2e7-b64fd8b7ca38}" ma:taxonomyMulti="true" ma:sspId="c5ef27d5-9a05-4151-9637-16689f020b8e" ma:termSetId="00000000-0000-0000-0000-000000000000" ma:anchorId="00000000-0000-0000-0000-000000000000" ma:open="true" ma:isKeyword="tru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20fe38e-5865-4d69-8b24-59d4075a4f41" elementFormDefault="qualified">
    <xsd:import namespace="http://schemas.microsoft.com/office/2006/documentManagement/types"/>
    <xsd:import namespace="http://schemas.microsoft.com/office/infopath/2007/PartnerControls"/>
    <xsd:element name="BDUKRecordCategoryTaxHTField0" ma:index="11" ma:taxonomy="true" ma:internalName="BDUKRecordCategoryTaxHTField0" ma:taxonomyFieldName="BDUKRecordCategory" ma:displayName="Record Category" ma:default="" ma:fieldId="{05e56eb5-a4b1-443c-ad1f-8e0cb91e6195}" ma:sspId="c5ef27d5-9a05-4151-9637-16689f020b8e" ma:termSetId="19f38ae7-2eed-4b45-9dfb-68bffd1b55c2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BDUKContentOwnerTaxHTField0" ma:index="13" ma:taxonomy="true" ma:internalName="BDUKContentOwnerTaxHTField0" ma:taxonomyFieldName="BDUKContentOwner" ma:displayName="Content Owner" ma:default="1;#Content Owner|14a2a2e5-e29d-4951-8481-65a2e15717c4" ma:fieldId="{0a493fd5-afbd-4be8-a559-1243573ada91}" ma:sspId="c5ef27d5-9a05-4151-9637-16689f020b8e" ma:termSetId="043fe21c-0287-4cd1-948c-c8fe97695d55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BDUKContentContactTaxHTField0" ma:index="15" ma:taxonomy="true" ma:internalName="BDUKContentContactTaxHTField0" ma:taxonomyFieldName="BDUKContentContact" ma:displayName="Content Contact" ma:default="1;#Content Owner|14a2a2e5-e29d-4951-8481-65a2e15717c4" ma:fieldId="{fb34e409-47de-40b1-ab66-8071a7dfd503}" ma:sspId="c5ef27d5-9a05-4151-9637-16689f020b8e" ma:termSetId="043fe21c-0287-4cd1-948c-c8fe97695d55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BDUKSecurityMarking" ma:index="17" ma:displayName="Security Marking" ma:default="RESTRICTED" ma:description="MOD security marking for the content." ma:internalName="BDUKSecurityMarking">
      <xsd:simpleType>
        <xsd:restriction base="dms:Choice">
          <xsd:enumeration value="UNCLASSIFIED"/>
          <xsd:enumeration value="RESTRICTED"/>
        </xsd:restriction>
      </xsd:simpleType>
    </xsd:element>
    <xsd:element name="BDUKExportControlled" ma:index="18" ma:displayName="Export Controlled" ma:default="NO" ma:description="Whether the content can be taken out of the country." ma:internalName="BDUKExportControlled">
      <xsd:simpleType>
        <xsd:restriction base="dms:Choice">
          <xsd:enumeration value="NO"/>
        </xsd:restriction>
      </xsd:simpleType>
    </xsd:element>
    <xsd:element name="BDUKCompanyMarkingTaxHTField0" ma:index="19" ma:taxonomy="true" ma:internalName="BDUKCompanyMarkingTaxHTField0" ma:taxonomyFieldName="BDUKCompanyMarking" ma:displayName="Company Marking" ma:default="2;#Boeing Proprietary|f7e81a2f-2640-4d70-b4ae-a056060f871c" ma:fieldId="{62c78379-4704-46c6-992d-1cb3dbea4783}" ma:sspId="c5ef27d5-9a05-4151-9637-16689f020b8e" ma:termSetId="ba44478a-b642-43d4-b505-86a5d0875012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BDUKNetworkTaxHTField0" ma:index="21" ma:taxonomy="true" ma:internalName="BDUKNetworkTaxHTField0" ma:taxonomyFieldName="BDUKNetwork" ma:displayName="Network" ma:default="3;#BURN|a8b8bcf0-f1ca-4fad-8f2c-bb4044b2b716" ma:fieldId="{221e7166-d060-433e-b594-d3e1cf2933bf}" ma:sspId="c5ef27d5-9a05-4151-9637-16689f020b8e" ma:termSetId="8a9a026d-da9d-469f-a125-e733bcdceaa5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BDUKProgrammeTaxHTField0" ma:index="23" nillable="true" ma:taxonomy="true" ma:internalName="BDUKProgrammeTaxHTField0" ma:taxonomyFieldName="BDUKProgramme" ma:displayName="Programme" ma:default="4;#Advanced Programmes|5f9131a5-acf8-4370-b852-06a1a2746938" ma:fieldId="{f96d97df-6ed5-44be-81b1-80de1cb1ec13}" ma:sspId="c5ef27d5-9a05-4151-9637-16689f020b8e" ma:termSetId="8be629b5-8610-4fb1-b891-b02fdb15d838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BDUKFunctionTaxHTField0" ma:index="25" nillable="true" ma:taxonomy="true" ma:internalName="BDUKFunctionTaxHTField0" ma:taxonomyFieldName="BDUKFunction" ma:displayName="Function" ma:default="5;#IT|f967e952-1140-446c-af6b-7e69343ccb2d" ma:fieldId="{b91252e3-133b-4bcb-9a7e-ae49c8ad5d53}" ma:sspId="c5ef27d5-9a05-4151-9637-16689f020b8e" ma:termSetId="3d95498f-444b-4a7c-9117-462f390beeeb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BDUKCommunityTaxHTField0" ma:index="27" nillable="true" ma:taxonomy="true" ma:internalName="BDUKCommunityTaxHTField0" ma:taxonomyFieldName="BDUKCommunity" ma:displayName="Community" ma:default="" ma:fieldId="{6878e63e-a980-4c13-85bc-b13a7c4f368d}" ma:sspId="c5ef27d5-9a05-4151-9637-16689f020b8e" ma:termSetId="c9ec6586-185c-4355-99fd-ab0c2e499381" ma:anchorId="00000000-0000-0000-0000-000000000000" ma:open="false" ma:isKeyword="false">
      <xsd:complexType>
        <xsd:sequence>
          <xsd:element ref="pc:Terms" minOccurs="0" maxOccurs="1"/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BDUKCommunityTaxHTField0 xmlns="720fe38e-5865-4d69-8b24-59d4075a4f41">
      <Terms xmlns="http://schemas.microsoft.com/office/infopath/2007/PartnerControls"/>
    </BDUKCommunityTaxHTField0>
    <BDUKProgrammeTaxHTField0 xmlns="720fe38e-5865-4d69-8b24-59d4075a4f41">
      <Terms xmlns="http://schemas.microsoft.com/office/infopath/2007/PartnerControls">
        <TermInfo xmlns="http://schemas.microsoft.com/office/infopath/2007/PartnerControls">
          <TermName xmlns="http://schemas.microsoft.com/office/infopath/2007/PartnerControls">SCIS</TermName>
          <TermId xmlns="http://schemas.microsoft.com/office/infopath/2007/PartnerControls">547177e7-85fb-4d08-8e1a-decfae466c09</TermId>
        </TermInfo>
      </Terms>
    </BDUKProgrammeTaxHTField0>
    <BDUKContentContactTaxHTField0 xmlns="720fe38e-5865-4d69-8b24-59d4075a4f41">
      <Terms xmlns="http://schemas.microsoft.com/office/infopath/2007/PartnerControls">
        <TermInfo xmlns="http://schemas.microsoft.com/office/infopath/2007/PartnerControls">
          <TermName xmlns="http://schemas.microsoft.com/office/infopath/2007/PartnerControls">Content Owner</TermName>
          <TermId xmlns="http://schemas.microsoft.com/office/infopath/2007/PartnerControls">14a2a2e5-e29d-4951-8481-65a2e15717c4</TermId>
        </TermInfo>
      </Terms>
    </BDUKContentContactTaxHTField0>
    <BDUKRecordCategoryTaxHTField0 xmlns="720fe38e-5865-4d69-8b24-59d4075a4f41">
      <Terms xmlns="http://schemas.microsoft.com/office/infopath/2007/PartnerControls">
        <TermInfo xmlns="http://schemas.microsoft.com/office/infopath/2007/PartnerControls">
          <TermName xmlns="http://schemas.microsoft.com/office/infopath/2007/PartnerControls">Human Resources</TermName>
          <TermId xmlns="http://schemas.microsoft.com/office/infopath/2007/PartnerControls">efd697f0-1494-4a7a-b936-1b8cc789599a</TermId>
        </TermInfo>
      </Terms>
    </BDUKRecordCategoryTaxHTField0>
    <BDUKSecurityMarking xmlns="720fe38e-5865-4d69-8b24-59d4075a4f41">UNCLASSIFIED</BDUKSecurityMarking>
    <BDUKExportControlled xmlns="720fe38e-5865-4d69-8b24-59d4075a4f41">NO</BDUKExportControlled>
    <BDUKNetworkTaxHTField0 xmlns="720fe38e-5865-4d69-8b24-59d4075a4f41">
      <Terms xmlns="http://schemas.microsoft.com/office/infopath/2007/PartnerControls">
        <TermInfo xmlns="http://schemas.microsoft.com/office/infopath/2007/PartnerControls">
          <TermName xmlns="http://schemas.microsoft.com/office/infopath/2007/PartnerControls">BURN</TermName>
          <TermId xmlns="http://schemas.microsoft.com/office/infopath/2007/PartnerControls">a8b8bcf0-f1ca-4fad-8f2c-bb4044b2b716</TermId>
        </TermInfo>
      </Terms>
    </BDUKNetworkTaxHTField0>
    <BDUKFunctionTaxHTField0 xmlns="720fe38e-5865-4d69-8b24-59d4075a4f41">
      <Terms xmlns="http://schemas.microsoft.com/office/infopath/2007/PartnerControls">
        <TermInfo xmlns="http://schemas.microsoft.com/office/infopath/2007/PartnerControls">
          <TermName xmlns="http://schemas.microsoft.com/office/infopath/2007/PartnerControls">Communications</TermName>
          <TermId xmlns="http://schemas.microsoft.com/office/infopath/2007/PartnerControls">46cd6d51-cd55-44c9-b7f4-7c743c358b34</TermId>
        </TermInfo>
      </Terms>
    </BDUKFunctionTaxHTField0>
    <TaxKeywordTaxHTField xmlns="397bf5a5-137b-4d17-852e-1fb70e6763e5">
      <Terms xmlns="http://schemas.microsoft.com/office/infopath/2007/PartnerControls">
        <TermInfo xmlns="http://schemas.microsoft.com/office/infopath/2007/PartnerControls">
          <TermName xmlns="http://schemas.microsoft.com/office/infopath/2007/PartnerControls">BDUK PPT Template</TermName>
          <TermId xmlns="http://schemas.microsoft.com/office/infopath/2007/PartnerControls">a22c132f-f2f3-49bb-8aae-8158ac81d47e</TermId>
        </TermInfo>
      </Terms>
    </TaxKeywordTaxHTField>
    <BDUKContentOwnerTaxHTField0 xmlns="720fe38e-5865-4d69-8b24-59d4075a4f41">
      <Terms xmlns="http://schemas.microsoft.com/office/infopath/2007/PartnerControls">
        <TermInfo xmlns="http://schemas.microsoft.com/office/infopath/2007/PartnerControls">
          <TermName xmlns="http://schemas.microsoft.com/office/infopath/2007/PartnerControls">Content Owner</TermName>
          <TermId xmlns="http://schemas.microsoft.com/office/infopath/2007/PartnerControls">14a2a2e5-e29d-4951-8481-65a2e15717c4</TermId>
        </TermInfo>
      </Terms>
    </BDUKContentOwnerTaxHTField0>
    <BDUKCompanyMarkingTaxHTField0 xmlns="720fe38e-5865-4d69-8b24-59d4075a4f41">
      <Terms xmlns="http://schemas.microsoft.com/office/infopath/2007/PartnerControls">
        <TermInfo xmlns="http://schemas.microsoft.com/office/infopath/2007/PartnerControls">
          <TermName xmlns="http://schemas.microsoft.com/office/infopath/2007/PartnerControls">Boeing Proprietary</TermName>
          <TermId xmlns="http://schemas.microsoft.com/office/infopath/2007/PartnerControls">f7e81a2f-2640-4d70-b4ae-a056060f871c</TermId>
        </TermInfo>
      </Terms>
    </BDUKCompanyMarkingTaxHTField0>
    <Owner xmlns="397bf5a5-137b-4d17-852e-1fb70e6763e5">
      <UserInfo>
        <DisplayName>Swaine, Jeanine</DisplayName>
        <AccountId>87</AccountId>
        <AccountType/>
      </UserInfo>
    </Owner>
    <_dlc_DocId xmlns="397bf5a5-137b-4d17-852e-1fb70e6763e5">BDUK-B57B8C22-1356-46DF-A544-5E039E0391A9</_dlc_DocId>
    <_dlc_DocIdUrl xmlns="397bf5a5-137b-4d17-852e-1fb70e6763e5">
      <Url>https://intranet.web.boeingdefence.co.uk/scis/evelyn/_layouts/DocIdRedir.aspx?ID=BDUK-B57B8C22-1356-46DF-A544-5E039E0391A9</Url>
      <Description>BDUK-B57B8C22-1356-46DF-A544-5E039E0391A9</Description>
    </_dlc_DocIdUrl>
  </documentManagement>
</p:properties>
</file>

<file path=customXml/item4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69DBC0CC-0682-4580-A550-F1C58F17D909}">
  <ds:schemaRefs>
    <ds:schemaRef ds:uri="http://schemas.microsoft.com/sharepoint/events"/>
  </ds:schemaRefs>
</ds:datastoreItem>
</file>

<file path=customXml/itemProps2.xml><?xml version="1.0" encoding="utf-8"?>
<ds:datastoreItem xmlns:ds="http://schemas.openxmlformats.org/officeDocument/2006/customXml" ds:itemID="{9DFAB746-30AD-44F1-8ABC-53C068C140A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97bf5a5-137b-4d17-852e-1fb70e6763e5"/>
    <ds:schemaRef ds:uri="720fe38e-5865-4d69-8b24-59d4075a4f4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7AFD7CCD-ABB1-4883-A8CD-AAB6B0035C6C}">
  <ds:schemaRefs>
    <ds:schemaRef ds:uri="http://purl.org/dc/terms/"/>
    <ds:schemaRef ds:uri="397bf5a5-137b-4d17-852e-1fb70e6763e5"/>
    <ds:schemaRef ds:uri="http://purl.org/dc/dcmitype/"/>
    <ds:schemaRef ds:uri="720fe38e-5865-4d69-8b24-59d4075a4f41"/>
    <ds:schemaRef ds:uri="http://purl.org/dc/elements/1.1/"/>
    <ds:schemaRef ds:uri="http://schemas.microsoft.com/office/2006/metadata/properties"/>
    <ds:schemaRef ds:uri="http://schemas.microsoft.com/office/2006/documentManagement/types"/>
    <ds:schemaRef ds:uri="http://schemas.openxmlformats.org/package/2006/metadata/core-properties"/>
    <ds:schemaRef ds:uri="http://schemas.microsoft.com/office/infopath/2007/PartnerControls"/>
    <ds:schemaRef ds:uri="http://www.w3.org/XML/1998/namespace"/>
  </ds:schemaRefs>
</ds:datastoreItem>
</file>

<file path=customXml/itemProps4.xml><?xml version="1.0" encoding="utf-8"?>
<ds:datastoreItem xmlns:ds="http://schemas.openxmlformats.org/officeDocument/2006/customXml" ds:itemID="{3F229543-B1BB-4AA0-BED9-BEEE978C9E66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Internal Presentation</Template>
  <TotalTime>6488</TotalTime>
  <Words>872</Words>
  <Application>Microsoft Office PowerPoint</Application>
  <PresentationFormat>Custom</PresentationFormat>
  <Paragraphs>220</Paragraphs>
  <Slides>18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Office Theme</vt:lpstr>
      <vt:lpstr>Proposed ways of informing GPs about current services Dr Louise Paterson   </vt:lpstr>
      <vt:lpstr>PowerPoint Presentation</vt:lpstr>
      <vt:lpstr>The Standards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Boeing Defence UK Limited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Information Services Organisation Cascade</dc:title>
  <dc:subject>BDUK PPT Template</dc:subject>
  <dc:creator>Swaine, Jeanine</dc:creator>
  <cp:keywords>BDUK PPT Template</cp:keywords>
  <dc:description>Artist: Paul Deloney
RMS#: 280299
Date: 4/23/15</dc:description>
  <cp:lastModifiedBy>Bugg, Morwenna</cp:lastModifiedBy>
  <cp:revision>392</cp:revision>
  <dcterms:created xsi:type="dcterms:W3CDTF">2015-05-20T13:15:07Z</dcterms:created>
  <dcterms:modified xsi:type="dcterms:W3CDTF">2019-01-17T15:31:07Z</dcterms:modified>
  <cp:category>PPT Template</cp:category>
  <cp:contentStatus>DRAFT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0x0101003F2025282A48E241B14B3F8E09A81CD8</vt:lpwstr>
  </property>
  <property fmtid="{D5CDD505-2E9C-101B-9397-08002B2CF9AE}" pid="3" name="TaxKeyword">
    <vt:lpwstr>30;#BDUK PPT Template|a22c132f-f2f3-49bb-8aae-8158ac81d47e</vt:lpwstr>
  </property>
  <property fmtid="{D5CDD505-2E9C-101B-9397-08002B2CF9AE}" pid="4" name="TaxCatchAll">
    <vt:lpwstr>18;#Human Resources|efd697f0-1494-4a7a-b936-1b8cc789599a;#13;#SCIS|547177e7-85fb-4d08-8e1a-decfae466c09;#32;#Communications|46cd6d51-cd55-44c9-b7f4-7c743c358b34;#30;#BDUK PPT Template;#3;#BURN|a8b8bcf0-f1ca-4fad-8f2c-bb4044b2b716;#2;#Boeing Proprietary|f7</vt:lpwstr>
  </property>
  <property fmtid="{D5CDD505-2E9C-101B-9397-08002B2CF9AE}" pid="5" name="_dlc_DocIdItemGuid">
    <vt:lpwstr>46fcf7ae-b7a9-477a-b1a8-199591c01687</vt:lpwstr>
  </property>
  <property fmtid="{D5CDD505-2E9C-101B-9397-08002B2CF9AE}" pid="6" name="BDUKRecordCategory">
    <vt:lpwstr>18;#Human Resources|efd697f0-1494-4a7a-b936-1b8cc789599a</vt:lpwstr>
  </property>
  <property fmtid="{D5CDD505-2E9C-101B-9397-08002B2CF9AE}" pid="7" name="BDUKNetwork">
    <vt:lpwstr>3;#BURN|a8b8bcf0-f1ca-4fad-8f2c-bb4044b2b716</vt:lpwstr>
  </property>
  <property fmtid="{D5CDD505-2E9C-101B-9397-08002B2CF9AE}" pid="8" name="BDUKProgramme">
    <vt:lpwstr>13;#SCIS|547177e7-85fb-4d08-8e1a-decfae466c09</vt:lpwstr>
  </property>
  <property fmtid="{D5CDD505-2E9C-101B-9397-08002B2CF9AE}" pid="9" name="BDUKContentOwner">
    <vt:lpwstr>1;#Content Owner|14a2a2e5-e29d-4951-8481-65a2e15717c4</vt:lpwstr>
  </property>
  <property fmtid="{D5CDD505-2E9C-101B-9397-08002B2CF9AE}" pid="10" name="BDUKCompanyMarking">
    <vt:lpwstr>2;#Boeing Proprietary|f7e81a2f-2640-4d70-b4ae-a056060f871c</vt:lpwstr>
  </property>
  <property fmtid="{D5CDD505-2E9C-101B-9397-08002B2CF9AE}" pid="11" name="BDUKFunction">
    <vt:lpwstr>32;#Communications|46cd6d51-cd55-44c9-b7f4-7c743c358b34</vt:lpwstr>
  </property>
  <property fmtid="{D5CDD505-2E9C-101B-9397-08002B2CF9AE}" pid="12" name="BDUKContentContact">
    <vt:lpwstr>1;#Content Owner|14a2a2e5-e29d-4951-8481-65a2e15717c4</vt:lpwstr>
  </property>
  <property fmtid="{D5CDD505-2E9C-101B-9397-08002B2CF9AE}" pid="13" name="BDUKCommunity">
    <vt:lpwstr/>
  </property>
</Properties>
</file>