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24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0D1AC-8A0C-467B-9971-814E9DEAD04F}" type="datetimeFigureOut">
              <a:rPr lang="en-GB" smtClean="0"/>
              <a:t>19/06/2020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ED1D7-74B5-466E-BE19-DDE2FB8455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2901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0D1AC-8A0C-467B-9971-814E9DEAD04F}" type="datetimeFigureOut">
              <a:rPr lang="en-GB" smtClean="0"/>
              <a:t>19/06/2020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ED1D7-74B5-466E-BE19-DDE2FB8455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6713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0D1AC-8A0C-467B-9971-814E9DEAD04F}" type="datetimeFigureOut">
              <a:rPr lang="en-GB" smtClean="0"/>
              <a:t>19/06/2020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ED1D7-74B5-466E-BE19-DDE2FB8455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0728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0D1AC-8A0C-467B-9971-814E9DEAD04F}" type="datetimeFigureOut">
              <a:rPr lang="en-GB" smtClean="0"/>
              <a:t>19/06/2020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ED1D7-74B5-466E-BE19-DDE2FB8455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7444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0D1AC-8A0C-467B-9971-814E9DEAD04F}" type="datetimeFigureOut">
              <a:rPr lang="en-GB" smtClean="0"/>
              <a:t>19/06/2020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ED1D7-74B5-466E-BE19-DDE2FB8455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6993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0D1AC-8A0C-467B-9971-814E9DEAD04F}" type="datetimeFigureOut">
              <a:rPr lang="en-GB" smtClean="0"/>
              <a:t>19/06/2020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ED1D7-74B5-466E-BE19-DDE2FB8455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608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0D1AC-8A0C-467B-9971-814E9DEAD04F}" type="datetimeFigureOut">
              <a:rPr lang="en-GB" smtClean="0"/>
              <a:t>19/06/2020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ED1D7-74B5-466E-BE19-DDE2FB8455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7634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0D1AC-8A0C-467B-9971-814E9DEAD04F}" type="datetimeFigureOut">
              <a:rPr lang="en-GB" smtClean="0"/>
              <a:t>19/06/2020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ED1D7-74B5-466E-BE19-DDE2FB8455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4809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0D1AC-8A0C-467B-9971-814E9DEAD04F}" type="datetimeFigureOut">
              <a:rPr lang="en-GB" smtClean="0"/>
              <a:t>19/06/2020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ED1D7-74B5-466E-BE19-DDE2FB8455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1621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0D1AC-8A0C-467B-9971-814E9DEAD04F}" type="datetimeFigureOut">
              <a:rPr lang="en-GB" smtClean="0"/>
              <a:t>19/06/2020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ED1D7-74B5-466E-BE19-DDE2FB8455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2606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0D1AC-8A0C-467B-9971-814E9DEAD04F}" type="datetimeFigureOut">
              <a:rPr lang="en-GB" smtClean="0"/>
              <a:t>19/06/2020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ED1D7-74B5-466E-BE19-DDE2FB8455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468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0D1AC-8A0C-467B-9971-814E9DEAD04F}" type="datetimeFigureOut">
              <a:rPr lang="en-GB" smtClean="0"/>
              <a:t>19/06/2020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6ED1D7-74B5-466E-BE19-DDE2FB8455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8826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268760"/>
            <a:ext cx="7772400" cy="1470025"/>
          </a:xfrm>
        </p:spPr>
        <p:txBody>
          <a:bodyPr/>
          <a:lstStyle/>
          <a:p>
            <a:r>
              <a:rPr lang="en-GB" dirty="0" smtClean="0"/>
              <a:t>Name </a:t>
            </a:r>
            <a:r>
              <a:rPr lang="en-GB" dirty="0"/>
              <a:t>O</a:t>
            </a:r>
            <a:r>
              <a:rPr lang="en-GB" dirty="0" smtClean="0"/>
              <a:t>f Lesion 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2832"/>
            <a:ext cx="1714500" cy="10001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1" y="186245"/>
            <a:ext cx="2232249" cy="681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2609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What is the lesion?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Basic anatomy 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1"/>
            <a:ext cx="1570484" cy="76470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38824"/>
            <a:ext cx="2347111" cy="725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5777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How is the Lesion Diagnosed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916832"/>
            <a:ext cx="8147248" cy="4209331"/>
          </a:xfrm>
        </p:spPr>
        <p:txBody>
          <a:bodyPr/>
          <a:lstStyle/>
          <a:p>
            <a:r>
              <a:rPr lang="en-GB" dirty="0" smtClean="0"/>
              <a:t>Initially at Infancy? – or can it be later on in adulthood i.e. PFO </a:t>
            </a:r>
          </a:p>
          <a:p>
            <a:r>
              <a:rPr lang="en-GB" dirty="0" smtClean="0"/>
              <a:t>What tests and ingestions? 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0833"/>
            <a:ext cx="2327037" cy="7258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52502"/>
            <a:ext cx="1979712" cy="818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471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What are the treatments?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I.e. Tran-catheter or Surgical.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83" y="116632"/>
            <a:ext cx="2327037" cy="7258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17885"/>
            <a:ext cx="1979712" cy="818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9159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Things Specific to think about with that lesion?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Are they High Risk of Endocarditis?</a:t>
            </a:r>
          </a:p>
          <a:p>
            <a:r>
              <a:rPr lang="en-GB" dirty="0" smtClean="0"/>
              <a:t>Is Pregnancy a high risk for that lesion?</a:t>
            </a:r>
          </a:p>
          <a:p>
            <a:r>
              <a:rPr lang="en-GB" dirty="0" smtClean="0"/>
              <a:t>Medicines – Will they need Warfarin?</a:t>
            </a: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88640"/>
            <a:ext cx="2327037" cy="7258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9106" y="95692"/>
            <a:ext cx="1979712" cy="818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535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138138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Add Picture of Lesion from the Nevil Thomas ACHD Library 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844824"/>
            <a:ext cx="6858000" cy="1009650"/>
          </a:xfrm>
        </p:spPr>
      </p:pic>
      <p:sp>
        <p:nvSpPr>
          <p:cNvPr id="5" name="Rectangle 4"/>
          <p:cNvSpPr/>
          <p:nvPr/>
        </p:nvSpPr>
        <p:spPr>
          <a:xfrm>
            <a:off x="3064503" y="3244334"/>
            <a:ext cx="30149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/>
              <a:t>http://www.achd-library.com/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4655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Have the British Heart Foundation “revealing the facts about your condition” – Information Leaflet 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8500" y="1983581"/>
            <a:ext cx="2667000" cy="3759200"/>
          </a:xfrm>
        </p:spPr>
      </p:pic>
    </p:spTree>
    <p:extLst>
      <p:ext uri="{BB962C8B-B14F-4D97-AF65-F5344CB8AC3E}">
        <p14:creationId xmlns:p14="http://schemas.microsoft.com/office/powerpoint/2010/main" val="570687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</TotalTime>
  <Words>85</Words>
  <Application>Microsoft Office PowerPoint</Application>
  <PresentationFormat>On-screen Show (4:3)</PresentationFormat>
  <Paragraphs>17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Name Of Lesion </vt:lpstr>
      <vt:lpstr> What is the lesion?</vt:lpstr>
      <vt:lpstr> How is the Lesion Diagnosed </vt:lpstr>
      <vt:lpstr> What are the treatments?</vt:lpstr>
      <vt:lpstr>   Things Specific to think about with that lesion?</vt:lpstr>
      <vt:lpstr>Add Picture of Lesion from the Nevil Thomas ACHD Library </vt:lpstr>
      <vt:lpstr>Have the British Heart Foundation “revealing the facts about your condition” – Information Leaflet </vt:lpstr>
    </vt:vector>
  </TitlesOfParts>
  <Company>UHBrstiol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Lesion</dc:title>
  <dc:creator>Evans, Caryl</dc:creator>
  <cp:lastModifiedBy>Burrows, Rachel (PA)</cp:lastModifiedBy>
  <cp:revision>7</cp:revision>
  <dcterms:created xsi:type="dcterms:W3CDTF">2015-10-05T16:55:41Z</dcterms:created>
  <dcterms:modified xsi:type="dcterms:W3CDTF">2020-06-19T11:41:12Z</dcterms:modified>
</cp:coreProperties>
</file>