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D1AC-8A0C-467B-9971-814E9DEAD04F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D1D7-74B5-466E-BE19-DDE2FB84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90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D1AC-8A0C-467B-9971-814E9DEAD04F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D1D7-74B5-466E-BE19-DDE2FB84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71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D1AC-8A0C-467B-9971-814E9DEAD04F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D1D7-74B5-466E-BE19-DDE2FB84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72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D1AC-8A0C-467B-9971-814E9DEAD04F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D1D7-74B5-466E-BE19-DDE2FB84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4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D1AC-8A0C-467B-9971-814E9DEAD04F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D1D7-74B5-466E-BE19-DDE2FB84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99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D1AC-8A0C-467B-9971-814E9DEAD04F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D1D7-74B5-466E-BE19-DDE2FB84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60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D1AC-8A0C-467B-9971-814E9DEAD04F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D1D7-74B5-466E-BE19-DDE2FB84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63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D1AC-8A0C-467B-9971-814E9DEAD04F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D1D7-74B5-466E-BE19-DDE2FB84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0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D1AC-8A0C-467B-9971-814E9DEAD04F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D1D7-74B5-466E-BE19-DDE2FB84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62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D1AC-8A0C-467B-9971-814E9DEAD04F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D1D7-74B5-466E-BE19-DDE2FB84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0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D1AC-8A0C-467B-9971-814E9DEAD04F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D1D7-74B5-466E-BE19-DDE2FB84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6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D1AC-8A0C-467B-9971-814E9DEAD04F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ED1D7-74B5-466E-BE19-DDE2FB845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2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/>
          <a:lstStyle/>
          <a:p>
            <a:r>
              <a:rPr lang="en-GB" dirty="0" smtClean="0"/>
              <a:t>Name </a:t>
            </a:r>
            <a:r>
              <a:rPr lang="en-GB" dirty="0"/>
              <a:t>O</a:t>
            </a:r>
            <a:r>
              <a:rPr lang="en-GB" dirty="0" smtClean="0"/>
              <a:t>f Lesion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2832"/>
            <a:ext cx="1714500" cy="1000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86245"/>
            <a:ext cx="2232249" cy="68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6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What is the lesion?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Basic anatomy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"/>
            <a:ext cx="1570484" cy="7647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8824"/>
            <a:ext cx="2347111" cy="72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77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How is the Lesion Diagnosed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txBody>
          <a:bodyPr/>
          <a:lstStyle/>
          <a:p>
            <a:r>
              <a:rPr lang="en-GB" dirty="0" smtClean="0"/>
              <a:t>Initially at Infancy? – or can it be later on in adulthood i.e. PFO </a:t>
            </a:r>
          </a:p>
          <a:p>
            <a:r>
              <a:rPr lang="en-GB" dirty="0" smtClean="0"/>
              <a:t>What tests and ingestions?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0833"/>
            <a:ext cx="2327037" cy="7258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2502"/>
            <a:ext cx="1979712" cy="81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47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What are the treatments?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I.e. Tran-catheter or Surgical.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3" y="116632"/>
            <a:ext cx="2327037" cy="7258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7885"/>
            <a:ext cx="1979712" cy="81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1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Things Specific to think about with that lesion?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Are they High Risk of Endocarditis?</a:t>
            </a:r>
          </a:p>
          <a:p>
            <a:r>
              <a:rPr lang="en-GB" dirty="0" smtClean="0"/>
              <a:t>Is Pregnancy a high risk for that lesion?</a:t>
            </a:r>
          </a:p>
          <a:p>
            <a:r>
              <a:rPr lang="en-GB" dirty="0" smtClean="0"/>
              <a:t>Medicines – Will they need Warfarin?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2327037" cy="7258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106" y="95692"/>
            <a:ext cx="1979712" cy="81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53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Add Picture of Lesion from the Nevil Thomas ACHD Library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44824"/>
            <a:ext cx="6858000" cy="1009650"/>
          </a:xfrm>
        </p:spPr>
      </p:pic>
      <p:sp>
        <p:nvSpPr>
          <p:cNvPr id="5" name="Rectangle 4"/>
          <p:cNvSpPr/>
          <p:nvPr/>
        </p:nvSpPr>
        <p:spPr>
          <a:xfrm>
            <a:off x="3064503" y="3244334"/>
            <a:ext cx="3014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http://www.achd-library.com/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65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Have the British Heart Foundation “revealing the facts about your condition” – Information Leaflet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983581"/>
            <a:ext cx="2667000" cy="3759200"/>
          </a:xfrm>
        </p:spPr>
      </p:pic>
    </p:spTree>
    <p:extLst>
      <p:ext uri="{BB962C8B-B14F-4D97-AF65-F5344CB8AC3E}">
        <p14:creationId xmlns:p14="http://schemas.microsoft.com/office/powerpoint/2010/main" val="5706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85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Name Of Lesion </vt:lpstr>
      <vt:lpstr> What is the lesion?</vt:lpstr>
      <vt:lpstr> How is the Lesion Diagnosed </vt:lpstr>
      <vt:lpstr> What are the treatments?</vt:lpstr>
      <vt:lpstr>   Things Specific to think about with that lesion?</vt:lpstr>
      <vt:lpstr>Add Picture of Lesion from the Nevil Thomas ACHD Library </vt:lpstr>
      <vt:lpstr>Have the British Heart Foundation “revealing the facts about your condition” – Information Leaflet </vt:lpstr>
    </vt:vector>
  </TitlesOfParts>
  <Company>UHBrstiol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Lesion</dc:title>
  <dc:creator>Evans, Caryl</dc:creator>
  <cp:lastModifiedBy>Burrows, Rachel (PA)</cp:lastModifiedBy>
  <cp:revision>7</cp:revision>
  <dcterms:created xsi:type="dcterms:W3CDTF">2015-10-05T16:55:41Z</dcterms:created>
  <dcterms:modified xsi:type="dcterms:W3CDTF">2020-06-19T11:41:12Z</dcterms:modified>
</cp:coreProperties>
</file>